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AA6316-7CFD-49C6-AE34-6E180EF16D9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o-RO"/>
        </a:p>
      </dgm:t>
    </dgm:pt>
    <dgm:pt modelId="{E2F8B0D0-3F79-40B6-AFC5-B51D9EF1ED0B}">
      <dgm:prSet phldrT="[Text]" custT="1"/>
      <dgm:spPr/>
      <dgm:t>
        <a:bodyPr/>
        <a:lstStyle/>
        <a:p>
          <a:r>
            <a:rPr lang="ro-RO" sz="800" dirty="0">
              <a:latin typeface="+mn-lt"/>
              <a:cs typeface="Times New Roman" panose="02020603050405020304" pitchFamily="18" charset="0"/>
            </a:rPr>
            <a:t>CONSILIUL LOCAL AL MUNICIPIULUI  CRAIOVA</a:t>
          </a:r>
        </a:p>
      </dgm:t>
    </dgm:pt>
    <dgm:pt modelId="{6D94BDA4-83D4-48CF-9E38-6CCE283E7F9B}" type="parTrans" cxnId="{F6958C0A-D5FD-4251-9D60-357A99C2E64E}">
      <dgm:prSet/>
      <dgm:spPr/>
      <dgm:t>
        <a:bodyPr/>
        <a:lstStyle/>
        <a:p>
          <a:endParaRPr lang="ro-RO" sz="1000"/>
        </a:p>
      </dgm:t>
    </dgm:pt>
    <dgm:pt modelId="{BE564713-03DA-4B6A-B638-00A9BE699A50}" type="sibTrans" cxnId="{F6958C0A-D5FD-4251-9D60-357A99C2E64E}">
      <dgm:prSet/>
      <dgm:spPr/>
      <dgm:t>
        <a:bodyPr/>
        <a:lstStyle/>
        <a:p>
          <a:endParaRPr lang="ro-RO" sz="1000"/>
        </a:p>
      </dgm:t>
    </dgm:pt>
    <dgm:pt modelId="{05BE1B9E-69DE-4944-AC84-28E4B64EB7A3}">
      <dgm:prSet phldrT="[Text]" custT="1"/>
      <dgm:spPr/>
      <dgm:t>
        <a:bodyPr/>
        <a:lstStyle/>
        <a:p>
          <a:r>
            <a:rPr lang="ro-RO" sz="800" dirty="0">
              <a:latin typeface="+mn-lt"/>
              <a:cs typeface="Times New Roman" panose="02020603050405020304" pitchFamily="18" charset="0"/>
            </a:rPr>
            <a:t>PRIMAR</a:t>
          </a:r>
        </a:p>
      </dgm:t>
    </dgm:pt>
    <dgm:pt modelId="{2DFF1BDD-8161-440C-8023-34683F566D5E}" type="parTrans" cxnId="{C72E19B4-08CD-4A53-9F7B-2F12F16CBF8B}">
      <dgm:prSet/>
      <dgm:spPr/>
      <dgm:t>
        <a:bodyPr/>
        <a:lstStyle/>
        <a:p>
          <a:endParaRPr lang="ro-RO" sz="1000"/>
        </a:p>
      </dgm:t>
    </dgm:pt>
    <dgm:pt modelId="{D9C5E7A6-DCBB-4A03-9462-CC6F1890E772}" type="sibTrans" cxnId="{C72E19B4-08CD-4A53-9F7B-2F12F16CBF8B}">
      <dgm:prSet/>
      <dgm:spPr/>
      <dgm:t>
        <a:bodyPr/>
        <a:lstStyle/>
        <a:p>
          <a:endParaRPr lang="ro-RO" sz="1000"/>
        </a:p>
      </dgm:t>
    </dgm:pt>
    <dgm:pt modelId="{2FBCDC03-29B8-4D06-A88C-E7EA2932C510}">
      <dgm:prSet phldrT="[Text]" custT="1"/>
      <dgm:spPr/>
      <dgm:t>
        <a:bodyPr/>
        <a:lstStyle/>
        <a:p>
          <a:r>
            <a:rPr lang="ro-RO" sz="800" dirty="0">
              <a:latin typeface="+mn-lt"/>
              <a:cs typeface="Times New Roman" panose="02020603050405020304" pitchFamily="18" charset="0"/>
            </a:rPr>
            <a:t>DIRECȚIA GENERALĂ DE ASISTENȚĂ SOCIALĂ CRAIOVA</a:t>
          </a:r>
        </a:p>
      </dgm:t>
    </dgm:pt>
    <dgm:pt modelId="{4E5D84DF-B28B-464A-BC8A-21091D203391}" type="parTrans" cxnId="{4FE70A78-48D9-42F7-8502-7B31600EDE89}">
      <dgm:prSet/>
      <dgm:spPr/>
      <dgm:t>
        <a:bodyPr/>
        <a:lstStyle/>
        <a:p>
          <a:endParaRPr lang="ro-RO" sz="1000"/>
        </a:p>
      </dgm:t>
    </dgm:pt>
    <dgm:pt modelId="{BC39222F-DC4E-4F86-B920-4E64BF4EB23A}" type="sibTrans" cxnId="{4FE70A78-48D9-42F7-8502-7B31600EDE89}">
      <dgm:prSet/>
      <dgm:spPr/>
      <dgm:t>
        <a:bodyPr/>
        <a:lstStyle/>
        <a:p>
          <a:endParaRPr lang="ro-RO" sz="1000"/>
        </a:p>
      </dgm:t>
    </dgm:pt>
    <dgm:pt modelId="{E985C3F1-9215-44AB-8E7A-E2AF894320B0}">
      <dgm:prSet phldrT="[Text]" custT="1"/>
      <dgm:spPr/>
      <dgm:t>
        <a:bodyPr/>
        <a:lstStyle/>
        <a:p>
          <a:r>
            <a:rPr lang="ro-RO" sz="800">
              <a:latin typeface="+mn-lt"/>
              <a:cs typeface="Times New Roman" panose="02020603050405020304" pitchFamily="18" charset="0"/>
            </a:rPr>
            <a:t>DIRECTOR GENERAL</a:t>
          </a:r>
          <a:endParaRPr lang="ro-RO" sz="800" dirty="0">
            <a:latin typeface="+mn-lt"/>
            <a:cs typeface="Times New Roman" panose="02020603050405020304" pitchFamily="18" charset="0"/>
          </a:endParaRPr>
        </a:p>
      </dgm:t>
    </dgm:pt>
    <dgm:pt modelId="{16B356DA-4C1C-4714-AF6D-EE1AD4DB140C}" type="parTrans" cxnId="{A520511A-038A-4E37-B9E7-4260FD5A1F5F}">
      <dgm:prSet/>
      <dgm:spPr/>
      <dgm:t>
        <a:bodyPr/>
        <a:lstStyle/>
        <a:p>
          <a:endParaRPr lang="ro-RO" sz="800">
            <a:latin typeface="+mn-lt"/>
            <a:cs typeface="Times New Roman" panose="02020603050405020304" pitchFamily="18" charset="0"/>
          </a:endParaRPr>
        </a:p>
      </dgm:t>
    </dgm:pt>
    <dgm:pt modelId="{11AF4DB7-358F-403F-8D2B-1202DE2993D2}" type="sibTrans" cxnId="{A520511A-038A-4E37-B9E7-4260FD5A1F5F}">
      <dgm:prSet/>
      <dgm:spPr/>
      <dgm:t>
        <a:bodyPr/>
        <a:lstStyle/>
        <a:p>
          <a:endParaRPr lang="ro-RO" sz="1000"/>
        </a:p>
      </dgm:t>
    </dgm:pt>
    <dgm:pt modelId="{C3F2BB9B-9C70-4455-A2BB-B90EEED839AB}">
      <dgm:prSet phldrT="[Text]" custT="1"/>
      <dgm:spPr/>
      <dgm:t>
        <a:bodyPr/>
        <a:lstStyle/>
        <a:p>
          <a:r>
            <a:rPr lang="ro-RO" sz="800" dirty="0">
              <a:latin typeface="+mn-lt"/>
              <a:cs typeface="Times New Roman" panose="02020603050405020304" pitchFamily="18" charset="0"/>
            </a:rPr>
            <a:t>Compartiment Juridic</a:t>
          </a:r>
          <a:r>
            <a:rPr lang="en-US" sz="800" dirty="0">
              <a:latin typeface="+mn-lt"/>
              <a:cs typeface="Times New Roman" panose="02020603050405020304" pitchFamily="18" charset="0"/>
            </a:rPr>
            <a:t> </a:t>
          </a:r>
          <a:r>
            <a:rPr lang="ro-RO" sz="800" dirty="0">
              <a:latin typeface="+mn-lt"/>
              <a:cs typeface="Times New Roman" panose="02020603050405020304" pitchFamily="18" charset="0"/>
            </a:rPr>
            <a:t>și Contencios</a:t>
          </a:r>
        </a:p>
      </dgm:t>
    </dgm:pt>
    <dgm:pt modelId="{766B4184-343D-49A8-AF86-8EA660BC7E7F}" type="parTrans" cxnId="{CFF63F89-CC18-455B-B554-E87A2E2E7D03}">
      <dgm:prSet/>
      <dgm:spPr/>
      <dgm:t>
        <a:bodyPr/>
        <a:lstStyle/>
        <a:p>
          <a:endParaRPr lang="ro-RO" sz="800">
            <a:latin typeface="+mn-lt"/>
            <a:cs typeface="Times New Roman" panose="02020603050405020304" pitchFamily="18" charset="0"/>
          </a:endParaRPr>
        </a:p>
      </dgm:t>
    </dgm:pt>
    <dgm:pt modelId="{9418888F-2977-4815-B007-7C5AF3FC12D2}" type="sibTrans" cxnId="{CFF63F89-CC18-455B-B554-E87A2E2E7D03}">
      <dgm:prSet/>
      <dgm:spPr/>
      <dgm:t>
        <a:bodyPr/>
        <a:lstStyle/>
        <a:p>
          <a:endParaRPr lang="ro-RO" sz="1000"/>
        </a:p>
      </dgm:t>
    </dgm:pt>
    <dgm:pt modelId="{9832A186-C819-4DD9-A259-1A8BB14AB648}">
      <dgm:prSet phldrT="[Text]" custT="1"/>
      <dgm:spPr/>
      <dgm:t>
        <a:bodyPr/>
        <a:lstStyle/>
        <a:p>
          <a:r>
            <a:rPr lang="ro-RO" sz="800" dirty="0">
              <a:latin typeface="+mn-lt"/>
              <a:cs typeface="Times New Roman" panose="02020603050405020304" pitchFamily="18" charset="0"/>
            </a:rPr>
            <a:t>Compartiment Resurse Umane și Monitorizare Asistenți Personali</a:t>
          </a:r>
        </a:p>
      </dgm:t>
    </dgm:pt>
    <dgm:pt modelId="{0C5EF68B-3ABF-43E0-9F2F-10C64A914494}" type="parTrans" cxnId="{2BEC524F-587C-4F8D-B913-4112C0F5FB44}">
      <dgm:prSet/>
      <dgm:spPr/>
      <dgm:t>
        <a:bodyPr/>
        <a:lstStyle/>
        <a:p>
          <a:endParaRPr lang="ro-RO" sz="800">
            <a:latin typeface="+mn-lt"/>
            <a:cs typeface="Times New Roman" panose="02020603050405020304" pitchFamily="18" charset="0"/>
          </a:endParaRPr>
        </a:p>
      </dgm:t>
    </dgm:pt>
    <dgm:pt modelId="{9B5311F9-47A7-45A9-BFA4-FC6C5A2E2293}" type="sibTrans" cxnId="{2BEC524F-587C-4F8D-B913-4112C0F5FB44}">
      <dgm:prSet/>
      <dgm:spPr/>
      <dgm:t>
        <a:bodyPr/>
        <a:lstStyle/>
        <a:p>
          <a:endParaRPr lang="ro-RO" sz="1000"/>
        </a:p>
      </dgm:t>
    </dgm:pt>
    <dgm:pt modelId="{F1B21774-17F6-491B-88D7-0A8031C3CC80}">
      <dgm:prSet phldrT="[Text]" custT="1"/>
      <dgm:spPr/>
      <dgm:t>
        <a:bodyPr/>
        <a:lstStyle/>
        <a:p>
          <a:r>
            <a:rPr lang="ro-RO" sz="800" dirty="0">
              <a:latin typeface="+mn-lt"/>
              <a:cs typeface="Times New Roman" panose="02020603050405020304" pitchFamily="18" charset="0"/>
            </a:rPr>
            <a:t>Compartiment Control Intern</a:t>
          </a:r>
        </a:p>
      </dgm:t>
    </dgm:pt>
    <dgm:pt modelId="{9E2F54B0-9A6A-4C22-B7EC-6AFD11370797}" type="parTrans" cxnId="{6614F9A3-D449-4ED7-8C26-272D89FBF326}">
      <dgm:prSet/>
      <dgm:spPr/>
      <dgm:t>
        <a:bodyPr/>
        <a:lstStyle/>
        <a:p>
          <a:endParaRPr lang="ro-RO" sz="800">
            <a:latin typeface="+mn-lt"/>
            <a:cs typeface="Times New Roman" panose="02020603050405020304" pitchFamily="18" charset="0"/>
          </a:endParaRPr>
        </a:p>
      </dgm:t>
    </dgm:pt>
    <dgm:pt modelId="{A9723404-4BCA-464F-B9D7-C48B51B313B6}" type="sibTrans" cxnId="{6614F9A3-D449-4ED7-8C26-272D89FBF326}">
      <dgm:prSet/>
      <dgm:spPr/>
      <dgm:t>
        <a:bodyPr/>
        <a:lstStyle/>
        <a:p>
          <a:endParaRPr lang="ro-RO" sz="1000"/>
        </a:p>
      </dgm:t>
    </dgm:pt>
    <dgm:pt modelId="{E1D3B2C8-2D87-4930-833F-34F675EB9C0C}">
      <dgm:prSet phldrT="[Text]" custT="1"/>
      <dgm:spPr/>
      <dgm:t>
        <a:bodyPr/>
        <a:lstStyle/>
        <a:p>
          <a:r>
            <a:rPr lang="ro-RO" sz="800" dirty="0">
              <a:latin typeface="+mn-lt"/>
              <a:cs typeface="Times New Roman" panose="02020603050405020304" pitchFamily="18" charset="0"/>
            </a:rPr>
            <a:t>Compartiment Relații </a:t>
          </a:r>
          <a:r>
            <a:rPr lang="en-US" sz="800" dirty="0">
              <a:latin typeface="+mn-lt"/>
              <a:cs typeface="Times New Roman" panose="02020603050405020304" pitchFamily="18" charset="0"/>
            </a:rPr>
            <a:t>cu </a:t>
          </a:r>
          <a:r>
            <a:rPr lang="en-US" sz="800" dirty="0" err="1">
              <a:latin typeface="+mn-lt"/>
              <a:cs typeface="Times New Roman" panose="02020603050405020304" pitchFamily="18" charset="0"/>
            </a:rPr>
            <a:t>Publicul</a:t>
          </a:r>
          <a:r>
            <a:rPr lang="ro-RO" sz="800" dirty="0">
              <a:latin typeface="+mn-lt"/>
              <a:cs typeface="Times New Roman" panose="02020603050405020304" pitchFamily="18" charset="0"/>
            </a:rPr>
            <a:t> și Informatică</a:t>
          </a:r>
        </a:p>
      </dgm:t>
    </dgm:pt>
    <dgm:pt modelId="{84CC38AE-789D-46B7-B73E-8C11714A04F9}" type="parTrans" cxnId="{0296BB3A-F7FC-4F37-9BF6-EE62430DB91C}">
      <dgm:prSet/>
      <dgm:spPr/>
      <dgm:t>
        <a:bodyPr/>
        <a:lstStyle/>
        <a:p>
          <a:endParaRPr lang="ro-RO" sz="800">
            <a:latin typeface="+mn-lt"/>
            <a:cs typeface="Times New Roman" panose="02020603050405020304" pitchFamily="18" charset="0"/>
          </a:endParaRPr>
        </a:p>
      </dgm:t>
    </dgm:pt>
    <dgm:pt modelId="{971F25BF-0731-42DC-92E6-88CC6CF82F39}" type="sibTrans" cxnId="{0296BB3A-F7FC-4F37-9BF6-EE62430DB91C}">
      <dgm:prSet/>
      <dgm:spPr/>
      <dgm:t>
        <a:bodyPr/>
        <a:lstStyle/>
        <a:p>
          <a:endParaRPr lang="ro-RO" sz="1000"/>
        </a:p>
      </dgm:t>
    </dgm:pt>
    <dgm:pt modelId="{7A96620B-3B77-4551-B36B-4D6D20D40A04}">
      <dgm:prSet phldrT="[Text]" custT="1"/>
      <dgm:spPr/>
      <dgm:t>
        <a:bodyPr/>
        <a:lstStyle/>
        <a:p>
          <a:r>
            <a:rPr lang="ro-RO" sz="800">
              <a:latin typeface="+mn-lt"/>
              <a:cs typeface="Times New Roman" panose="02020603050405020304" pitchFamily="18" charset="0"/>
            </a:rPr>
            <a:t>Serviciul </a:t>
          </a:r>
          <a:r>
            <a:rPr lang="ro-RO" sz="800" smtClean="0">
              <a:latin typeface="+mn-lt"/>
              <a:cs typeface="Times New Roman" panose="02020603050405020304" pitchFamily="18" charset="0"/>
            </a:rPr>
            <a:t>Economico-Financiar și </a:t>
          </a:r>
          <a:r>
            <a:rPr lang="ro-RO" sz="800" dirty="0">
              <a:latin typeface="+mn-lt"/>
              <a:cs typeface="Times New Roman" panose="02020603050405020304" pitchFamily="18" charset="0"/>
            </a:rPr>
            <a:t>Administrativ</a:t>
          </a:r>
        </a:p>
      </dgm:t>
    </dgm:pt>
    <dgm:pt modelId="{57438E47-E76F-46E9-8F00-E29A754BC036}" type="parTrans" cxnId="{36124E50-6380-44BE-922A-91A4CEA0E49F}">
      <dgm:prSet/>
      <dgm:spPr/>
      <dgm:t>
        <a:bodyPr/>
        <a:lstStyle/>
        <a:p>
          <a:endParaRPr lang="ro-RO" sz="800">
            <a:latin typeface="+mn-lt"/>
            <a:cs typeface="Times New Roman" panose="02020603050405020304" pitchFamily="18" charset="0"/>
          </a:endParaRPr>
        </a:p>
      </dgm:t>
    </dgm:pt>
    <dgm:pt modelId="{69B06074-A3E5-4B2C-B712-B2C31AFCA152}" type="sibTrans" cxnId="{36124E50-6380-44BE-922A-91A4CEA0E49F}">
      <dgm:prSet/>
      <dgm:spPr/>
      <dgm:t>
        <a:bodyPr/>
        <a:lstStyle/>
        <a:p>
          <a:endParaRPr lang="ro-RO" sz="1000"/>
        </a:p>
      </dgm:t>
    </dgm:pt>
    <dgm:pt modelId="{C0BB54C0-F764-44A8-A8B6-BBE5C8A4309E}">
      <dgm:prSet phldrT="[Text]" custT="1"/>
      <dgm:spPr/>
      <dgm:t>
        <a:bodyPr/>
        <a:lstStyle/>
        <a:p>
          <a:r>
            <a:rPr lang="ro-RO" sz="800" dirty="0">
              <a:latin typeface="+mn-lt"/>
              <a:cs typeface="Times New Roman" panose="02020603050405020304" pitchFamily="18" charset="0"/>
            </a:rPr>
            <a:t>Compartiment </a:t>
          </a:r>
          <a:r>
            <a:rPr lang="en-US" sz="800" dirty="0" err="1">
              <a:latin typeface="+mn-lt"/>
              <a:cs typeface="Times New Roman" panose="02020603050405020304" pitchFamily="18" charset="0"/>
            </a:rPr>
            <a:t>Strategii</a:t>
          </a:r>
          <a:r>
            <a:rPr lang="en-US" sz="800" dirty="0">
              <a:latin typeface="+mn-lt"/>
              <a:cs typeface="Times New Roman" panose="02020603050405020304" pitchFamily="18" charset="0"/>
            </a:rPr>
            <a:t>, </a:t>
          </a:r>
          <a:r>
            <a:rPr lang="ro-RO" sz="800" dirty="0">
              <a:latin typeface="+mn-lt"/>
              <a:cs typeface="Times New Roman" panose="02020603050405020304" pitchFamily="18" charset="0"/>
            </a:rPr>
            <a:t>Elaborare și Implementare Proiecte în Domeniul Asistenței Sociale</a:t>
          </a:r>
        </a:p>
      </dgm:t>
    </dgm:pt>
    <dgm:pt modelId="{F19E31D4-7167-4DB4-956A-1EA6EBF8BF7D}" type="parTrans" cxnId="{E4525970-0DD5-4056-9A1F-4D3994994154}">
      <dgm:prSet/>
      <dgm:spPr/>
      <dgm:t>
        <a:bodyPr/>
        <a:lstStyle/>
        <a:p>
          <a:endParaRPr lang="ro-RO" sz="800">
            <a:latin typeface="+mn-lt"/>
            <a:cs typeface="Times New Roman" panose="02020603050405020304" pitchFamily="18" charset="0"/>
          </a:endParaRPr>
        </a:p>
      </dgm:t>
    </dgm:pt>
    <dgm:pt modelId="{8824BCA6-4188-424A-BE1B-531405393305}" type="sibTrans" cxnId="{E4525970-0DD5-4056-9A1F-4D3994994154}">
      <dgm:prSet/>
      <dgm:spPr/>
      <dgm:t>
        <a:bodyPr/>
        <a:lstStyle/>
        <a:p>
          <a:endParaRPr lang="ro-RO" sz="1000"/>
        </a:p>
      </dgm:t>
    </dgm:pt>
    <dgm:pt modelId="{412E22A5-3100-4C74-AF0B-11318213C234}">
      <dgm:prSet phldrT="[Text]" custT="1"/>
      <dgm:spPr/>
      <dgm:t>
        <a:bodyPr/>
        <a:lstStyle/>
        <a:p>
          <a:r>
            <a:rPr lang="ro-RO" sz="800" dirty="0">
              <a:latin typeface="+mn-lt"/>
              <a:cs typeface="Times New Roman" panose="02020603050405020304" pitchFamily="18" charset="0"/>
            </a:rPr>
            <a:t>Compartiment Beneficii de Asistență Socială</a:t>
          </a:r>
        </a:p>
      </dgm:t>
    </dgm:pt>
    <dgm:pt modelId="{FC8FFDE6-F092-40CD-B496-9906E4868579}" type="parTrans" cxnId="{F55AA267-4A4B-41F6-B976-9DE47CEFB3BA}">
      <dgm:prSet/>
      <dgm:spPr/>
      <dgm:t>
        <a:bodyPr/>
        <a:lstStyle/>
        <a:p>
          <a:endParaRPr lang="ro-RO" sz="800">
            <a:latin typeface="+mn-lt"/>
            <a:cs typeface="Times New Roman" panose="02020603050405020304" pitchFamily="18" charset="0"/>
          </a:endParaRPr>
        </a:p>
      </dgm:t>
    </dgm:pt>
    <dgm:pt modelId="{879C8026-5758-452D-B561-D4786BAB0EDF}" type="sibTrans" cxnId="{F55AA267-4A4B-41F6-B976-9DE47CEFB3BA}">
      <dgm:prSet/>
      <dgm:spPr/>
      <dgm:t>
        <a:bodyPr/>
        <a:lstStyle/>
        <a:p>
          <a:endParaRPr lang="ro-RO" sz="1000"/>
        </a:p>
      </dgm:t>
    </dgm:pt>
    <dgm:pt modelId="{2AE408A5-A5F7-4A75-80A1-49271E74BA00}">
      <dgm:prSet phldrT="[Text]" custT="1"/>
      <dgm:spPr/>
      <dgm:t>
        <a:bodyPr/>
        <a:lstStyle/>
        <a:p>
          <a:r>
            <a:rPr lang="ro-RO" sz="800" dirty="0">
              <a:latin typeface="+mn-lt"/>
              <a:cs typeface="Times New Roman" panose="02020603050405020304" pitchFamily="18" charset="0"/>
            </a:rPr>
            <a:t>Serviciul de </a:t>
          </a:r>
          <a:r>
            <a:rPr lang="ro-RO" sz="800" dirty="0" err="1">
              <a:latin typeface="+mn-lt"/>
              <a:cs typeface="Times New Roman" panose="02020603050405020304" pitchFamily="18" charset="0"/>
            </a:rPr>
            <a:t>Ingrijire</a:t>
          </a:r>
          <a:r>
            <a:rPr lang="ro-RO" sz="800" dirty="0">
              <a:latin typeface="+mn-lt"/>
              <a:cs typeface="Times New Roman" panose="02020603050405020304" pitchFamily="18" charset="0"/>
            </a:rPr>
            <a:t> și Asistență a Persoanelor Vârstnice și a Persoanelor fără Adăpost</a:t>
          </a:r>
        </a:p>
      </dgm:t>
    </dgm:pt>
    <dgm:pt modelId="{282C00DB-7BED-4FAE-9870-FA044898229C}" type="parTrans" cxnId="{6A2A6809-CCBE-4D6D-A39F-DC5D08A5EA93}">
      <dgm:prSet/>
      <dgm:spPr/>
      <dgm:t>
        <a:bodyPr/>
        <a:lstStyle/>
        <a:p>
          <a:endParaRPr lang="ro-RO" sz="800">
            <a:latin typeface="+mn-lt"/>
            <a:cs typeface="Times New Roman" panose="02020603050405020304" pitchFamily="18" charset="0"/>
          </a:endParaRPr>
        </a:p>
      </dgm:t>
    </dgm:pt>
    <dgm:pt modelId="{41EBB3B0-98E2-4425-813F-85CB6D6FEB52}" type="sibTrans" cxnId="{6A2A6809-CCBE-4D6D-A39F-DC5D08A5EA93}">
      <dgm:prSet/>
      <dgm:spPr/>
      <dgm:t>
        <a:bodyPr/>
        <a:lstStyle/>
        <a:p>
          <a:endParaRPr lang="ro-RO" sz="1000"/>
        </a:p>
      </dgm:t>
    </dgm:pt>
    <dgm:pt modelId="{27E963A5-91DB-47E9-B39C-ACDE9819003B}">
      <dgm:prSet phldrT="[Text]" custT="1"/>
      <dgm:spPr/>
      <dgm:t>
        <a:bodyPr/>
        <a:lstStyle/>
        <a:p>
          <a:r>
            <a:rPr lang="ro-RO" sz="800" dirty="0">
              <a:latin typeface="+mn-lt"/>
              <a:cs typeface="Times New Roman" panose="02020603050405020304" pitchFamily="18" charset="0"/>
            </a:rPr>
            <a:t>Compartiment</a:t>
          </a:r>
          <a:endParaRPr lang="en-US" sz="800" dirty="0">
            <a:latin typeface="+mn-lt"/>
            <a:cs typeface="Times New Roman" panose="02020603050405020304" pitchFamily="18" charset="0"/>
          </a:endParaRPr>
        </a:p>
        <a:p>
          <a:r>
            <a:rPr lang="ro-RO" sz="800" dirty="0">
              <a:latin typeface="+mn-lt"/>
              <a:cs typeface="Times New Roman" panose="02020603050405020304" pitchFamily="18" charset="0"/>
            </a:rPr>
            <a:t>Protecția Copilului și Familiei</a:t>
          </a:r>
        </a:p>
      </dgm:t>
    </dgm:pt>
    <dgm:pt modelId="{22013276-0B99-42CC-B302-E33C1C8561DD}" type="parTrans" cxnId="{479281E6-6715-4727-BC7F-81BAA886C93A}">
      <dgm:prSet/>
      <dgm:spPr/>
      <dgm:t>
        <a:bodyPr/>
        <a:lstStyle/>
        <a:p>
          <a:endParaRPr lang="ro-RO" sz="800">
            <a:latin typeface="+mn-lt"/>
            <a:cs typeface="Times New Roman" panose="02020603050405020304" pitchFamily="18" charset="0"/>
          </a:endParaRPr>
        </a:p>
      </dgm:t>
    </dgm:pt>
    <dgm:pt modelId="{C5EF59F8-CA26-4BE3-9E13-360BE9D8699E}" type="sibTrans" cxnId="{479281E6-6715-4727-BC7F-81BAA886C93A}">
      <dgm:prSet/>
      <dgm:spPr/>
      <dgm:t>
        <a:bodyPr/>
        <a:lstStyle/>
        <a:p>
          <a:endParaRPr lang="ro-RO" sz="1000"/>
        </a:p>
      </dgm:t>
    </dgm:pt>
    <dgm:pt modelId="{04054DBA-B67B-4333-B2CF-3B7591098A78}">
      <dgm:prSet phldrT="[Text]" custT="1"/>
      <dgm:spPr/>
      <dgm:t>
        <a:bodyPr/>
        <a:lstStyle/>
        <a:p>
          <a:endParaRPr lang="ro-RO" sz="800" dirty="0">
            <a:latin typeface="+mn-lt"/>
            <a:cs typeface="Times New Roman" panose="02020603050405020304" pitchFamily="18" charset="0"/>
          </a:endParaRPr>
        </a:p>
        <a:p>
          <a:r>
            <a:rPr lang="ro-RO" sz="800" dirty="0">
              <a:latin typeface="+mn-lt"/>
              <a:cs typeface="Times New Roman" panose="02020603050405020304" pitchFamily="18" charset="0"/>
            </a:rPr>
            <a:t>Asistenți Personali</a:t>
          </a:r>
        </a:p>
      </dgm:t>
    </dgm:pt>
    <dgm:pt modelId="{8723C7CB-8AC8-4418-A201-E10629329916}" type="parTrans" cxnId="{4C9D4C8D-C8CE-441E-896D-6C0464CCDD7C}">
      <dgm:prSet/>
      <dgm:spPr/>
      <dgm:t>
        <a:bodyPr/>
        <a:lstStyle/>
        <a:p>
          <a:endParaRPr lang="ro-RO" sz="800">
            <a:latin typeface="+mn-lt"/>
            <a:cs typeface="Times New Roman" panose="02020603050405020304" pitchFamily="18" charset="0"/>
          </a:endParaRPr>
        </a:p>
      </dgm:t>
    </dgm:pt>
    <dgm:pt modelId="{33782F33-9F65-4DFB-A3B3-2F774A923743}" type="sibTrans" cxnId="{4C9D4C8D-C8CE-441E-896D-6C0464CCDD7C}">
      <dgm:prSet/>
      <dgm:spPr/>
      <dgm:t>
        <a:bodyPr/>
        <a:lstStyle/>
        <a:p>
          <a:endParaRPr lang="ro-RO" sz="1000"/>
        </a:p>
      </dgm:t>
    </dgm:pt>
    <dgm:pt modelId="{214FABB4-F74A-4096-AF49-E174D3A1C968}">
      <dgm:prSet phldrT="[Text]" custT="1"/>
      <dgm:spPr/>
      <dgm:t>
        <a:bodyPr/>
        <a:lstStyle/>
        <a:p>
          <a:r>
            <a:rPr lang="ro-RO" sz="800" dirty="0">
              <a:latin typeface="+mn-lt"/>
              <a:cs typeface="Times New Roman" panose="02020603050405020304" pitchFamily="18" charset="0"/>
            </a:rPr>
            <a:t>DIRECTOR GENERAL ADJUNCT</a:t>
          </a:r>
        </a:p>
      </dgm:t>
    </dgm:pt>
    <dgm:pt modelId="{3BF63C7D-0362-4D56-A259-3C61201801B6}" type="sibTrans" cxnId="{576BC7AB-C351-42EF-A6CA-04BA9C04EC92}">
      <dgm:prSet/>
      <dgm:spPr/>
      <dgm:t>
        <a:bodyPr/>
        <a:lstStyle/>
        <a:p>
          <a:endParaRPr lang="ro-RO" sz="1000"/>
        </a:p>
      </dgm:t>
    </dgm:pt>
    <dgm:pt modelId="{1171CA88-2F43-40BF-98DF-F37900676CC8}" type="parTrans" cxnId="{576BC7AB-C351-42EF-A6CA-04BA9C04EC92}">
      <dgm:prSet/>
      <dgm:spPr/>
      <dgm:t>
        <a:bodyPr/>
        <a:lstStyle/>
        <a:p>
          <a:endParaRPr lang="ro-RO" sz="800">
            <a:latin typeface="+mn-lt"/>
            <a:cs typeface="Times New Roman" panose="02020603050405020304" pitchFamily="18" charset="0"/>
          </a:endParaRPr>
        </a:p>
      </dgm:t>
    </dgm:pt>
    <dgm:pt modelId="{CF813384-89F5-4257-B400-726E90C6A77E}">
      <dgm:prSet phldrT="[Text]" custT="1"/>
      <dgm:spPr/>
      <dgm:t>
        <a:bodyPr/>
        <a:lstStyle/>
        <a:p>
          <a:r>
            <a:rPr lang="ro-RO" sz="800" dirty="0">
              <a:latin typeface="+mn-lt"/>
              <a:cs typeface="Times New Roman" panose="02020603050405020304" pitchFamily="18" charset="0"/>
            </a:rPr>
            <a:t>Compartiment </a:t>
          </a:r>
          <a:r>
            <a:rPr lang="ro-RO" sz="800" dirty="0" err="1">
              <a:latin typeface="+mn-lt"/>
              <a:cs typeface="Times New Roman" panose="02020603050405020304" pitchFamily="18" charset="0"/>
            </a:rPr>
            <a:t>Ingrijire</a:t>
          </a:r>
          <a:r>
            <a:rPr lang="ro-RO" sz="800" dirty="0">
              <a:latin typeface="+mn-lt"/>
              <a:cs typeface="Times New Roman" panose="02020603050405020304" pitchFamily="18" charset="0"/>
            </a:rPr>
            <a:t> la Domiciliu a Persoanelor Vârstnice</a:t>
          </a:r>
        </a:p>
      </dgm:t>
    </dgm:pt>
    <dgm:pt modelId="{8AB52601-6BCF-4DFA-BAA7-69FC7B835542}" type="sibTrans" cxnId="{97997FEE-7C43-498F-8AEC-97B92ACF196C}">
      <dgm:prSet/>
      <dgm:spPr/>
      <dgm:t>
        <a:bodyPr/>
        <a:lstStyle/>
        <a:p>
          <a:endParaRPr lang="ro-RO" sz="1000"/>
        </a:p>
      </dgm:t>
    </dgm:pt>
    <dgm:pt modelId="{587BCF03-43F0-4B7C-A882-23F2C603B2A8}" type="parTrans" cxnId="{97997FEE-7C43-498F-8AEC-97B92ACF196C}">
      <dgm:prSet/>
      <dgm:spPr/>
      <dgm:t>
        <a:bodyPr/>
        <a:lstStyle/>
        <a:p>
          <a:endParaRPr lang="ro-RO" sz="800">
            <a:latin typeface="+mn-lt"/>
            <a:cs typeface="Times New Roman" panose="02020603050405020304" pitchFamily="18" charset="0"/>
          </a:endParaRPr>
        </a:p>
      </dgm:t>
    </dgm:pt>
    <dgm:pt modelId="{E75207A2-7ADF-42E9-8B3A-36E21CEA3035}">
      <dgm:prSet custT="1"/>
      <dgm:spPr/>
      <dgm:t>
        <a:bodyPr/>
        <a:lstStyle/>
        <a:p>
          <a:r>
            <a:rPr lang="ro-RO" sz="800" dirty="0">
              <a:latin typeface="+mn-lt"/>
              <a:cs typeface="Times New Roman" panose="02020603050405020304" pitchFamily="18" charset="0"/>
            </a:rPr>
            <a:t>Compartiment </a:t>
          </a:r>
          <a:r>
            <a:rPr lang="ro-RO" sz="800" dirty="0" smtClean="0">
              <a:latin typeface="+mn-lt"/>
              <a:cs typeface="Times New Roman" panose="02020603050405020304" pitchFamily="18" charset="0"/>
            </a:rPr>
            <a:t>de Asistență </a:t>
          </a:r>
          <a:r>
            <a:rPr lang="ro-RO" sz="800" dirty="0">
              <a:latin typeface="+mn-lt"/>
              <a:cs typeface="Times New Roman" panose="02020603050405020304" pitchFamily="18" charset="0"/>
            </a:rPr>
            <a:t>și Consiliere pentru </a:t>
          </a:r>
          <a:r>
            <a:rPr lang="en-US" sz="800" dirty="0" err="1">
              <a:latin typeface="+mn-lt"/>
              <a:cs typeface="Times New Roman" panose="02020603050405020304" pitchFamily="18" charset="0"/>
            </a:rPr>
            <a:t>Persoane</a:t>
          </a:r>
          <a:r>
            <a:rPr lang="en-US" sz="800" dirty="0">
              <a:latin typeface="+mn-lt"/>
              <a:cs typeface="Times New Roman" panose="02020603050405020304" pitchFamily="18" charset="0"/>
            </a:rPr>
            <a:t> </a:t>
          </a:r>
          <a:r>
            <a:rPr lang="ro-RO" sz="800" dirty="0">
              <a:latin typeface="+mn-lt"/>
              <a:cs typeface="Times New Roman" panose="02020603050405020304" pitchFamily="18" charset="0"/>
            </a:rPr>
            <a:t>Vârstnic</a:t>
          </a:r>
          <a:r>
            <a:rPr lang="en-US" sz="800" dirty="0">
              <a:latin typeface="+mn-lt"/>
              <a:cs typeface="Times New Roman" panose="02020603050405020304" pitchFamily="18" charset="0"/>
            </a:rPr>
            <a:t>e</a:t>
          </a:r>
          <a:endParaRPr lang="ro-RO" sz="800" dirty="0">
            <a:latin typeface="+mn-lt"/>
          </a:endParaRPr>
        </a:p>
      </dgm:t>
    </dgm:pt>
    <dgm:pt modelId="{62D177DC-E435-4A11-8636-C3FE8DB72248}" type="parTrans" cxnId="{D0970FCD-5B1B-4AA9-BACB-939C447FF254}">
      <dgm:prSet/>
      <dgm:spPr/>
      <dgm:t>
        <a:bodyPr/>
        <a:lstStyle/>
        <a:p>
          <a:endParaRPr lang="ro-RO" sz="800">
            <a:latin typeface="+mn-lt"/>
          </a:endParaRPr>
        </a:p>
      </dgm:t>
    </dgm:pt>
    <dgm:pt modelId="{8C370424-41D1-4E27-9F05-0C681CE91D17}" type="sibTrans" cxnId="{D0970FCD-5B1B-4AA9-BACB-939C447FF254}">
      <dgm:prSet/>
      <dgm:spPr/>
      <dgm:t>
        <a:bodyPr/>
        <a:lstStyle/>
        <a:p>
          <a:endParaRPr lang="ro-RO"/>
        </a:p>
      </dgm:t>
    </dgm:pt>
    <dgm:pt modelId="{CCAA863E-BDE5-46B0-9B7D-FD5FE8AB7988}">
      <dgm:prSet custT="1"/>
      <dgm:spPr/>
      <dgm:t>
        <a:bodyPr/>
        <a:lstStyle/>
        <a:p>
          <a:r>
            <a:rPr lang="ro-RO" sz="800" dirty="0">
              <a:latin typeface="+mn-lt"/>
              <a:cs typeface="Times New Roman" panose="02020603050405020304" pitchFamily="18" charset="0"/>
            </a:rPr>
            <a:t>Compartiment Persoane fără Adăpost și Prevenire Marginalizare Socială</a:t>
          </a:r>
          <a:endParaRPr lang="ro-RO" sz="800" dirty="0">
            <a:latin typeface="+mn-lt"/>
          </a:endParaRPr>
        </a:p>
      </dgm:t>
    </dgm:pt>
    <dgm:pt modelId="{6D0CD789-4CF2-492C-A18D-119870E3C1F3}" type="parTrans" cxnId="{347CFF80-4548-4052-A40F-F65B2961DF05}">
      <dgm:prSet/>
      <dgm:spPr/>
      <dgm:t>
        <a:bodyPr/>
        <a:lstStyle/>
        <a:p>
          <a:endParaRPr lang="ro-RO" sz="800">
            <a:latin typeface="+mn-lt"/>
          </a:endParaRPr>
        </a:p>
      </dgm:t>
    </dgm:pt>
    <dgm:pt modelId="{4E9267FB-3D24-473F-9404-5DCB15A51785}" type="sibTrans" cxnId="{347CFF80-4548-4052-A40F-F65B2961DF05}">
      <dgm:prSet/>
      <dgm:spPr/>
      <dgm:t>
        <a:bodyPr/>
        <a:lstStyle/>
        <a:p>
          <a:endParaRPr lang="ro-RO"/>
        </a:p>
      </dgm:t>
    </dgm:pt>
    <dgm:pt modelId="{3DA196BF-4B3D-4C17-97E1-401768D93197}">
      <dgm:prSet phldrT="[Text]" custT="1"/>
      <dgm:spPr/>
      <dgm:t>
        <a:bodyPr/>
        <a:lstStyle/>
        <a:p>
          <a:r>
            <a:rPr lang="en-US" sz="800" dirty="0" err="1">
              <a:latin typeface="+mn-lt"/>
              <a:cs typeface="Times New Roman" panose="02020603050405020304" pitchFamily="18" charset="0"/>
            </a:rPr>
            <a:t>Serviciul</a:t>
          </a:r>
          <a:r>
            <a:rPr lang="ro-RO" sz="800" dirty="0">
              <a:latin typeface="+mn-lt"/>
              <a:cs typeface="Times New Roman" panose="02020603050405020304" pitchFamily="18" charset="0"/>
            </a:rPr>
            <a:t> </a:t>
          </a:r>
          <a:r>
            <a:rPr lang="en-US" sz="800" dirty="0">
              <a:latin typeface="+mn-lt"/>
              <a:cs typeface="Times New Roman" panose="02020603050405020304" pitchFamily="18" charset="0"/>
            </a:rPr>
            <a:t>Protec</a:t>
          </a:r>
          <a:r>
            <a:rPr lang="ro-RO" sz="800" dirty="0">
              <a:latin typeface="+mn-lt"/>
              <a:cs typeface="Times New Roman" panose="02020603050405020304" pitchFamily="18" charset="0"/>
            </a:rPr>
            <a:t>ție Socială</a:t>
          </a:r>
          <a:endParaRPr lang="ro-RO" sz="800" dirty="0">
            <a:latin typeface="+mn-lt"/>
          </a:endParaRPr>
        </a:p>
      </dgm:t>
    </dgm:pt>
    <dgm:pt modelId="{1640B0FF-B89D-41D5-93A2-DD7CFEB7FBB9}" type="parTrans" cxnId="{33B287D6-89CA-43CA-BFCE-97FA1526028D}">
      <dgm:prSet/>
      <dgm:spPr/>
      <dgm:t>
        <a:bodyPr/>
        <a:lstStyle/>
        <a:p>
          <a:endParaRPr lang="ro-RO"/>
        </a:p>
      </dgm:t>
    </dgm:pt>
    <dgm:pt modelId="{2D8B2415-8FA6-4C0F-940B-21E33D831F0B}" type="sibTrans" cxnId="{33B287D6-89CA-43CA-BFCE-97FA1526028D}">
      <dgm:prSet/>
      <dgm:spPr/>
      <dgm:t>
        <a:bodyPr/>
        <a:lstStyle/>
        <a:p>
          <a:endParaRPr lang="ro-RO"/>
        </a:p>
      </dgm:t>
    </dgm:pt>
    <dgm:pt modelId="{B0E185C6-126E-4CF5-848D-197A7202ADC7}">
      <dgm:prSet phldrT="[Text]" custT="1"/>
      <dgm:spPr/>
      <dgm:t>
        <a:bodyPr/>
        <a:lstStyle/>
        <a:p>
          <a:r>
            <a:rPr lang="en-US" sz="800" dirty="0" err="1">
              <a:latin typeface="+mn-lt"/>
              <a:cs typeface="Times New Roman" panose="02020603050405020304" pitchFamily="18" charset="0"/>
            </a:rPr>
            <a:t>Compartiment</a:t>
          </a:r>
          <a:r>
            <a:rPr lang="en-US" sz="800" dirty="0">
              <a:latin typeface="+mn-lt"/>
              <a:cs typeface="Times New Roman" panose="02020603050405020304" pitchFamily="18" charset="0"/>
            </a:rPr>
            <a:t> </a:t>
          </a:r>
          <a:r>
            <a:rPr lang="en-US" sz="800" dirty="0" err="1">
              <a:latin typeface="+mn-lt"/>
              <a:cs typeface="Times New Roman" panose="02020603050405020304" pitchFamily="18" charset="0"/>
            </a:rPr>
            <a:t>Administrativ</a:t>
          </a:r>
          <a:endParaRPr lang="ro-RO" sz="800" dirty="0">
            <a:latin typeface="+mn-lt"/>
            <a:cs typeface="Times New Roman" panose="02020603050405020304" pitchFamily="18" charset="0"/>
          </a:endParaRPr>
        </a:p>
      </dgm:t>
    </dgm:pt>
    <dgm:pt modelId="{E5E692E9-D776-42A9-B75E-6A5DDFFBDD5E}" type="parTrans" cxnId="{F98B70A9-10A6-48D8-82EA-F0EBB5712FD9}">
      <dgm:prSet/>
      <dgm:spPr/>
      <dgm:t>
        <a:bodyPr/>
        <a:lstStyle/>
        <a:p>
          <a:endParaRPr lang="ro-RO"/>
        </a:p>
      </dgm:t>
    </dgm:pt>
    <dgm:pt modelId="{2180084B-6312-43AC-8AE3-9C6CB3FF6DF2}" type="sibTrans" cxnId="{F98B70A9-10A6-48D8-82EA-F0EBB5712FD9}">
      <dgm:prSet/>
      <dgm:spPr/>
      <dgm:t>
        <a:bodyPr/>
        <a:lstStyle/>
        <a:p>
          <a:endParaRPr lang="ro-RO"/>
        </a:p>
      </dgm:t>
    </dgm:pt>
    <dgm:pt modelId="{A3FC73C2-1734-4728-86FB-1665F4C22E50}">
      <dgm:prSet phldrT="[Text]" custT="1"/>
      <dgm:spPr/>
      <dgm:t>
        <a:bodyPr/>
        <a:lstStyle/>
        <a:p>
          <a:r>
            <a:rPr lang="en-US" sz="800" dirty="0" err="1">
              <a:latin typeface="+mn-lt"/>
              <a:cs typeface="Times New Roman" panose="02020603050405020304" pitchFamily="18" charset="0"/>
            </a:rPr>
            <a:t>Compartiment</a:t>
          </a:r>
          <a:r>
            <a:rPr lang="en-US" sz="800" dirty="0">
              <a:latin typeface="+mn-lt"/>
              <a:cs typeface="Times New Roman" panose="02020603050405020304" pitchFamily="18" charset="0"/>
            </a:rPr>
            <a:t> </a:t>
          </a:r>
          <a:r>
            <a:rPr lang="en-US" sz="800" dirty="0" err="1">
              <a:latin typeface="+mn-lt"/>
              <a:cs typeface="Times New Roman" panose="02020603050405020304" pitchFamily="18" charset="0"/>
            </a:rPr>
            <a:t>Buget</a:t>
          </a:r>
          <a:r>
            <a:rPr lang="en-US" sz="800" dirty="0">
              <a:latin typeface="+mn-lt"/>
              <a:cs typeface="Times New Roman" panose="02020603050405020304" pitchFamily="18" charset="0"/>
            </a:rPr>
            <a:t> </a:t>
          </a:r>
          <a:r>
            <a:rPr lang="en-US" sz="800" dirty="0" err="1">
              <a:latin typeface="+mn-lt"/>
              <a:cs typeface="Times New Roman" panose="02020603050405020304" pitchFamily="18" charset="0"/>
            </a:rPr>
            <a:t>Contabilitate</a:t>
          </a:r>
          <a:endParaRPr lang="ro-RO" sz="800" dirty="0">
            <a:latin typeface="+mn-lt"/>
            <a:cs typeface="Times New Roman" panose="02020603050405020304" pitchFamily="18" charset="0"/>
          </a:endParaRPr>
        </a:p>
      </dgm:t>
    </dgm:pt>
    <dgm:pt modelId="{0C30D526-06E7-4D80-97D4-81D649613189}" type="parTrans" cxnId="{9FC5CB80-8BB7-4395-B61A-7F21282C0AE0}">
      <dgm:prSet/>
      <dgm:spPr/>
      <dgm:t>
        <a:bodyPr/>
        <a:lstStyle/>
        <a:p>
          <a:endParaRPr lang="ro-RO"/>
        </a:p>
      </dgm:t>
    </dgm:pt>
    <dgm:pt modelId="{92D7573B-E203-469D-B15A-3FC77A43FA10}" type="sibTrans" cxnId="{9FC5CB80-8BB7-4395-B61A-7F21282C0AE0}">
      <dgm:prSet/>
      <dgm:spPr/>
      <dgm:t>
        <a:bodyPr/>
        <a:lstStyle/>
        <a:p>
          <a:endParaRPr lang="ro-RO"/>
        </a:p>
      </dgm:t>
    </dgm:pt>
    <dgm:pt modelId="{F80BE772-4638-46A3-A9AE-9C4E957B8269}">
      <dgm:prSet phldrT="[Text]" custT="1"/>
      <dgm:spPr/>
      <dgm:t>
        <a:bodyPr/>
        <a:lstStyle/>
        <a:p>
          <a:r>
            <a:rPr lang="en-US" sz="800" dirty="0" err="1">
              <a:latin typeface="+mn-lt"/>
              <a:cs typeface="Times New Roman" panose="02020603050405020304" pitchFamily="18" charset="0"/>
            </a:rPr>
            <a:t>Compartiment</a:t>
          </a:r>
          <a:r>
            <a:rPr lang="en-US" sz="800" dirty="0">
              <a:latin typeface="+mn-lt"/>
              <a:cs typeface="Times New Roman" panose="02020603050405020304" pitchFamily="18" charset="0"/>
            </a:rPr>
            <a:t> </a:t>
          </a:r>
          <a:r>
            <a:rPr lang="en-US" sz="800" dirty="0" err="1">
              <a:latin typeface="+mn-lt"/>
              <a:cs typeface="Times New Roman" panose="02020603050405020304" pitchFamily="18" charset="0"/>
            </a:rPr>
            <a:t>Achizi</a:t>
          </a:r>
          <a:r>
            <a:rPr lang="ro-RO" sz="800" dirty="0">
              <a:latin typeface="+mn-lt"/>
              <a:cs typeface="Times New Roman" panose="02020603050405020304" pitchFamily="18" charset="0"/>
            </a:rPr>
            <a:t>ții Publice</a:t>
          </a:r>
        </a:p>
      </dgm:t>
    </dgm:pt>
    <dgm:pt modelId="{1449B41E-10AF-4D62-9A5D-52EA213B3CF3}" type="parTrans" cxnId="{BB469B19-DF26-4D84-8E79-A44BB9307865}">
      <dgm:prSet/>
      <dgm:spPr/>
      <dgm:t>
        <a:bodyPr/>
        <a:lstStyle/>
        <a:p>
          <a:endParaRPr lang="ro-RO"/>
        </a:p>
      </dgm:t>
    </dgm:pt>
    <dgm:pt modelId="{51542641-367D-4928-A8A6-50FC50916EE4}" type="sibTrans" cxnId="{BB469B19-DF26-4D84-8E79-A44BB9307865}">
      <dgm:prSet/>
      <dgm:spPr/>
      <dgm:t>
        <a:bodyPr/>
        <a:lstStyle/>
        <a:p>
          <a:endParaRPr lang="ro-RO"/>
        </a:p>
      </dgm:t>
    </dgm:pt>
    <dgm:pt modelId="{AFFF5D9D-A8F8-4FF2-A8E0-453E438BE307}">
      <dgm:prSet phldrT="[Text]" custT="1"/>
      <dgm:spPr/>
      <dgm:t>
        <a:bodyPr/>
        <a:lstStyle/>
        <a:p>
          <a:r>
            <a:rPr lang="ro-RO" sz="800" dirty="0">
              <a:latin typeface="+mn-lt"/>
              <a:cs typeface="Times New Roman" panose="02020603050405020304" pitchFamily="18" charset="0"/>
            </a:rPr>
            <a:t>Compartiment </a:t>
          </a:r>
          <a:r>
            <a:rPr lang="en-US" sz="800" dirty="0">
              <a:latin typeface="+mn-lt"/>
              <a:cs typeface="Times New Roman" panose="02020603050405020304" pitchFamily="18" charset="0"/>
            </a:rPr>
            <a:t>Protec</a:t>
          </a:r>
          <a:r>
            <a:rPr lang="ro-RO" sz="800" dirty="0">
              <a:latin typeface="+mn-lt"/>
              <a:cs typeface="Times New Roman" panose="02020603050405020304" pitchFamily="18" charset="0"/>
            </a:rPr>
            <a:t>ție Persoane Vârstnice și Persoane cu Dizabilități</a:t>
          </a:r>
        </a:p>
      </dgm:t>
    </dgm:pt>
    <dgm:pt modelId="{0EE6FEB0-490C-4C20-9A90-3AA8A30448AD}" type="parTrans" cxnId="{C7BB243F-6E72-4440-B830-79DF6A04AE63}">
      <dgm:prSet/>
      <dgm:spPr/>
      <dgm:t>
        <a:bodyPr/>
        <a:lstStyle/>
        <a:p>
          <a:endParaRPr lang="ro-RO"/>
        </a:p>
      </dgm:t>
    </dgm:pt>
    <dgm:pt modelId="{310ADA7B-8DCA-4122-8B3B-6584ECA888DE}" type="sibTrans" cxnId="{C7BB243F-6E72-4440-B830-79DF6A04AE63}">
      <dgm:prSet/>
      <dgm:spPr/>
      <dgm:t>
        <a:bodyPr/>
        <a:lstStyle/>
        <a:p>
          <a:endParaRPr lang="ro-RO"/>
        </a:p>
      </dgm:t>
    </dgm:pt>
    <dgm:pt modelId="{5087952F-1A60-47CC-A303-4313412B99AC}" type="pres">
      <dgm:prSet presAssocID="{84AA6316-7CFD-49C6-AE34-6E180EF16D9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D168966-3A91-43A9-BAC4-337C35485006}" type="pres">
      <dgm:prSet presAssocID="{E2F8B0D0-3F79-40B6-AFC5-B51D9EF1ED0B}" presName="hierRoot1" presStyleCnt="0"/>
      <dgm:spPr/>
    </dgm:pt>
    <dgm:pt modelId="{4344BC5F-E7A2-44EC-96A5-222B08DC4B0A}" type="pres">
      <dgm:prSet presAssocID="{E2F8B0D0-3F79-40B6-AFC5-B51D9EF1ED0B}" presName="composite" presStyleCnt="0"/>
      <dgm:spPr/>
    </dgm:pt>
    <dgm:pt modelId="{E9E026A1-A2F1-49DC-AB37-50BC1F30DC75}" type="pres">
      <dgm:prSet presAssocID="{E2F8B0D0-3F79-40B6-AFC5-B51D9EF1ED0B}" presName="background" presStyleLbl="node0" presStyleIdx="0" presStyleCnt="3"/>
      <dgm:spPr/>
    </dgm:pt>
    <dgm:pt modelId="{85685F1E-7D5D-4194-A153-441ADFB5A62B}" type="pres">
      <dgm:prSet presAssocID="{E2F8B0D0-3F79-40B6-AFC5-B51D9EF1ED0B}" presName="text" presStyleLbl="fgAcc0" presStyleIdx="0" presStyleCnt="3" custScaleX="742266" custScaleY="315070" custLinFactX="7072" custLinFactY="-200000" custLinFactNeighborX="100000" custLinFactNeighborY="-20554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0A2B4BF6-AB74-4014-A69F-22CC8F02E47C}" type="pres">
      <dgm:prSet presAssocID="{E2F8B0D0-3F79-40B6-AFC5-B51D9EF1ED0B}" presName="hierChild2" presStyleCnt="0"/>
      <dgm:spPr/>
    </dgm:pt>
    <dgm:pt modelId="{F78E90CF-6C32-427B-86E3-C8B676F623E3}" type="pres">
      <dgm:prSet presAssocID="{05BE1B9E-69DE-4944-AC84-28E4B64EB7A3}" presName="hierRoot1" presStyleCnt="0"/>
      <dgm:spPr/>
    </dgm:pt>
    <dgm:pt modelId="{0071D17D-D2AE-449F-A795-8E804EBD099E}" type="pres">
      <dgm:prSet presAssocID="{05BE1B9E-69DE-4944-AC84-28E4B64EB7A3}" presName="composite" presStyleCnt="0"/>
      <dgm:spPr/>
    </dgm:pt>
    <dgm:pt modelId="{0C96B1D3-D616-44BB-BC37-1110F50C7D33}" type="pres">
      <dgm:prSet presAssocID="{05BE1B9E-69DE-4944-AC84-28E4B64EB7A3}" presName="background" presStyleLbl="node0" presStyleIdx="1" presStyleCnt="3"/>
      <dgm:spPr/>
    </dgm:pt>
    <dgm:pt modelId="{92523B5E-39B5-4404-8DD7-78870AB305D6}" type="pres">
      <dgm:prSet presAssocID="{05BE1B9E-69DE-4944-AC84-28E4B64EB7A3}" presName="text" presStyleLbl="fgAcc0" presStyleIdx="1" presStyleCnt="3" custScaleX="468236" custScaleY="272285" custLinFactX="1000000" custLinFactY="-102700" custLinFactNeighborX="1058473" custLinFactNeighborY="-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29C59C45-710D-4903-9AF6-F7134E6D6B08}" type="pres">
      <dgm:prSet presAssocID="{05BE1B9E-69DE-4944-AC84-28E4B64EB7A3}" presName="hierChild2" presStyleCnt="0"/>
      <dgm:spPr/>
    </dgm:pt>
    <dgm:pt modelId="{C305E1D1-0FA1-4D7C-9F00-16FAFA6DB9A0}" type="pres">
      <dgm:prSet presAssocID="{2FBCDC03-29B8-4D06-A88C-E7EA2932C510}" presName="hierRoot1" presStyleCnt="0"/>
      <dgm:spPr/>
    </dgm:pt>
    <dgm:pt modelId="{1CEC000B-ED35-41BC-ABA8-B5ECBFA1E4F4}" type="pres">
      <dgm:prSet presAssocID="{2FBCDC03-29B8-4D06-A88C-E7EA2932C510}" presName="composite" presStyleCnt="0"/>
      <dgm:spPr/>
    </dgm:pt>
    <dgm:pt modelId="{95E92F38-6079-44AD-8CCB-D134D55DBDE4}" type="pres">
      <dgm:prSet presAssocID="{2FBCDC03-29B8-4D06-A88C-E7EA2932C510}" presName="background" presStyleLbl="node0" presStyleIdx="2" presStyleCnt="3"/>
      <dgm:spPr/>
    </dgm:pt>
    <dgm:pt modelId="{D0653F59-E1BE-47D9-93AA-40428555B0FF}" type="pres">
      <dgm:prSet presAssocID="{2FBCDC03-29B8-4D06-A88C-E7EA2932C510}" presName="text" presStyleLbl="fgAcc0" presStyleIdx="2" presStyleCnt="3" custScaleX="997709" custScaleY="208375" custLinFactY="-100000" custLinFactNeighborX="-92523" custLinFactNeighborY="-16776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7CE6AC23-F16F-441D-AF67-36B8C5F73F4B}" type="pres">
      <dgm:prSet presAssocID="{2FBCDC03-29B8-4D06-A88C-E7EA2932C510}" presName="hierChild2" presStyleCnt="0"/>
      <dgm:spPr/>
    </dgm:pt>
    <dgm:pt modelId="{5C832200-4554-4EC8-A2F5-398F771F7E92}" type="pres">
      <dgm:prSet presAssocID="{16B356DA-4C1C-4714-AF6D-EE1AD4DB140C}" presName="Name10" presStyleLbl="parChTrans1D2" presStyleIdx="0" presStyleCnt="1"/>
      <dgm:spPr/>
      <dgm:t>
        <a:bodyPr/>
        <a:lstStyle/>
        <a:p>
          <a:endParaRPr lang="en-US"/>
        </a:p>
      </dgm:t>
    </dgm:pt>
    <dgm:pt modelId="{F00F1B3F-D3A2-4240-BE99-727C49E5AF47}" type="pres">
      <dgm:prSet presAssocID="{E985C3F1-9215-44AB-8E7A-E2AF894320B0}" presName="hierRoot2" presStyleCnt="0"/>
      <dgm:spPr/>
    </dgm:pt>
    <dgm:pt modelId="{D3D0F3DC-735B-4A92-935B-827C42B1D202}" type="pres">
      <dgm:prSet presAssocID="{E985C3F1-9215-44AB-8E7A-E2AF894320B0}" presName="composite2" presStyleCnt="0"/>
      <dgm:spPr/>
    </dgm:pt>
    <dgm:pt modelId="{9E5519E3-F5BF-4064-818E-B8605471E043}" type="pres">
      <dgm:prSet presAssocID="{E985C3F1-9215-44AB-8E7A-E2AF894320B0}" presName="background2" presStyleLbl="node2" presStyleIdx="0" presStyleCnt="1"/>
      <dgm:spPr>
        <a:prstGeom prst="rect">
          <a:avLst/>
        </a:prstGeom>
      </dgm:spPr>
    </dgm:pt>
    <dgm:pt modelId="{921D5D5C-B3FD-4B8A-B40C-39532BB384A7}" type="pres">
      <dgm:prSet presAssocID="{E985C3F1-9215-44AB-8E7A-E2AF894320B0}" presName="text2" presStyleLbl="fgAcc2" presStyleIdx="0" presStyleCnt="1" custScaleX="868387" custScaleY="183584" custLinFactY="-26827" custLinFactNeighborX="-88374" custLinFactNeighborY="-1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3CE6C821-4EAB-430D-8FA3-F750AFF73E8A}" type="pres">
      <dgm:prSet presAssocID="{E985C3F1-9215-44AB-8E7A-E2AF894320B0}" presName="hierChild3" presStyleCnt="0"/>
      <dgm:spPr/>
    </dgm:pt>
    <dgm:pt modelId="{8AB79E07-49C7-49C6-8FD5-814B09685C91}" type="pres">
      <dgm:prSet presAssocID="{766B4184-343D-49A8-AF86-8EA660BC7E7F}" presName="Name17" presStyleLbl="parChTrans1D3" presStyleIdx="0" presStyleCnt="8"/>
      <dgm:spPr/>
      <dgm:t>
        <a:bodyPr/>
        <a:lstStyle/>
        <a:p>
          <a:endParaRPr lang="en-US"/>
        </a:p>
      </dgm:t>
    </dgm:pt>
    <dgm:pt modelId="{804C32C2-87C3-426C-842A-FC2786702587}" type="pres">
      <dgm:prSet presAssocID="{C3F2BB9B-9C70-4455-A2BB-B90EEED839AB}" presName="hierRoot3" presStyleCnt="0"/>
      <dgm:spPr/>
    </dgm:pt>
    <dgm:pt modelId="{BF4C00AE-4A02-43BD-82AB-9B42DD5D6D1D}" type="pres">
      <dgm:prSet presAssocID="{C3F2BB9B-9C70-4455-A2BB-B90EEED839AB}" presName="composite3" presStyleCnt="0"/>
      <dgm:spPr/>
    </dgm:pt>
    <dgm:pt modelId="{6862BE97-66BE-47B5-A2EE-24F38D69183E}" type="pres">
      <dgm:prSet presAssocID="{C3F2BB9B-9C70-4455-A2BB-B90EEED839AB}" presName="background3" presStyleLbl="node3" presStyleIdx="0" presStyleCnt="8"/>
      <dgm:spPr/>
    </dgm:pt>
    <dgm:pt modelId="{A9F13A01-D48B-4E4F-BF0E-42DC55044B72}" type="pres">
      <dgm:prSet presAssocID="{C3F2BB9B-9C70-4455-A2BB-B90EEED839AB}" presName="text3" presStyleLbl="fgAcc3" presStyleIdx="0" presStyleCnt="8" custScaleX="194740" custScaleY="416138" custLinFactX="-234409" custLinFactY="100000" custLinFactNeighborX="-300000" custLinFactNeighborY="103776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CCE8055D-7F32-4780-AF2F-5FDA7A06F80B}" type="pres">
      <dgm:prSet presAssocID="{C3F2BB9B-9C70-4455-A2BB-B90EEED839AB}" presName="hierChild4" presStyleCnt="0"/>
      <dgm:spPr/>
    </dgm:pt>
    <dgm:pt modelId="{351FA1E2-51A1-4984-BA3F-A354847076E5}" type="pres">
      <dgm:prSet presAssocID="{0C5EF68B-3ABF-43E0-9F2F-10C64A914494}" presName="Name17" presStyleLbl="parChTrans1D3" presStyleIdx="1" presStyleCnt="8"/>
      <dgm:spPr/>
      <dgm:t>
        <a:bodyPr/>
        <a:lstStyle/>
        <a:p>
          <a:endParaRPr lang="en-US"/>
        </a:p>
      </dgm:t>
    </dgm:pt>
    <dgm:pt modelId="{F3ADB947-9B58-45F9-BEF2-FF32650C28CC}" type="pres">
      <dgm:prSet presAssocID="{9832A186-C819-4DD9-A259-1A8BB14AB648}" presName="hierRoot3" presStyleCnt="0"/>
      <dgm:spPr/>
    </dgm:pt>
    <dgm:pt modelId="{7926E32E-1925-4414-989B-D280ABB6F9C6}" type="pres">
      <dgm:prSet presAssocID="{9832A186-C819-4DD9-A259-1A8BB14AB648}" presName="composite3" presStyleCnt="0"/>
      <dgm:spPr/>
    </dgm:pt>
    <dgm:pt modelId="{3E6792B4-3273-497A-B030-4C037E896ED6}" type="pres">
      <dgm:prSet presAssocID="{9832A186-C819-4DD9-A259-1A8BB14AB648}" presName="background3" presStyleLbl="node3" presStyleIdx="1" presStyleCnt="8"/>
      <dgm:spPr>
        <a:prstGeom prst="rect">
          <a:avLst/>
        </a:prstGeom>
      </dgm:spPr>
    </dgm:pt>
    <dgm:pt modelId="{B0E35CB0-B15E-4369-9C7F-5AFBA95827DF}" type="pres">
      <dgm:prSet presAssocID="{9832A186-C819-4DD9-A259-1A8BB14AB648}" presName="text3" presStyleLbl="fgAcc3" presStyleIdx="1" presStyleCnt="8" custScaleX="206770" custScaleY="746784" custLinFactX="-200000" custLinFactY="100000" custLinFactNeighborX="-299730" custLinFactNeighborY="12075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8E6DA9B6-92A6-4909-B003-E40DA3D1B0D7}" type="pres">
      <dgm:prSet presAssocID="{9832A186-C819-4DD9-A259-1A8BB14AB648}" presName="hierChild4" presStyleCnt="0"/>
      <dgm:spPr/>
    </dgm:pt>
    <dgm:pt modelId="{7B9F5233-1CDB-4E5F-82BD-6F89B15300E1}" type="pres">
      <dgm:prSet presAssocID="{8723C7CB-8AC8-4418-A201-E10629329916}" presName="Name23" presStyleLbl="parChTrans1D4" presStyleIdx="0" presStyleCnt="11"/>
      <dgm:spPr/>
      <dgm:t>
        <a:bodyPr/>
        <a:lstStyle/>
        <a:p>
          <a:endParaRPr lang="en-US"/>
        </a:p>
      </dgm:t>
    </dgm:pt>
    <dgm:pt modelId="{2A969E6E-5F2F-41A6-931A-541BB62DEDFC}" type="pres">
      <dgm:prSet presAssocID="{04054DBA-B67B-4333-B2CF-3B7591098A78}" presName="hierRoot4" presStyleCnt="0"/>
      <dgm:spPr/>
    </dgm:pt>
    <dgm:pt modelId="{4977CC55-D980-4BC2-AA09-1D9F5D6EE9AE}" type="pres">
      <dgm:prSet presAssocID="{04054DBA-B67B-4333-B2CF-3B7591098A78}" presName="composite4" presStyleCnt="0"/>
      <dgm:spPr/>
    </dgm:pt>
    <dgm:pt modelId="{2E70FE69-AEFE-47F5-84BF-5D8EAEC584EE}" type="pres">
      <dgm:prSet presAssocID="{04054DBA-B67B-4333-B2CF-3B7591098A78}" presName="background4" presStyleLbl="node4" presStyleIdx="0" presStyleCnt="11"/>
      <dgm:spPr/>
    </dgm:pt>
    <dgm:pt modelId="{C4EA77A8-1121-48F2-BCCA-6F9E1CF6DEF5}" type="pres">
      <dgm:prSet presAssocID="{04054DBA-B67B-4333-B2CF-3B7591098A78}" presName="text4" presStyleLbl="fgAcc4" presStyleIdx="0" presStyleCnt="11" custScaleX="236153" custScaleY="238321" custLinFactX="-323528" custLinFactY="254439" custLinFactNeighborX="-400000" custLinFactNeighborY="3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0671442C-A554-42CE-B164-8E65419CA692}" type="pres">
      <dgm:prSet presAssocID="{04054DBA-B67B-4333-B2CF-3B7591098A78}" presName="hierChild5" presStyleCnt="0"/>
      <dgm:spPr/>
    </dgm:pt>
    <dgm:pt modelId="{8B5BB0A1-AF5E-4621-BD96-E148E72B88CE}" type="pres">
      <dgm:prSet presAssocID="{9E2F54B0-9A6A-4C22-B7EC-6AFD11370797}" presName="Name17" presStyleLbl="parChTrans1D3" presStyleIdx="2" presStyleCnt="8"/>
      <dgm:spPr/>
      <dgm:t>
        <a:bodyPr/>
        <a:lstStyle/>
        <a:p>
          <a:endParaRPr lang="en-US"/>
        </a:p>
      </dgm:t>
    </dgm:pt>
    <dgm:pt modelId="{3D271B5B-4371-4BCC-9A0C-1DEF7B7921B1}" type="pres">
      <dgm:prSet presAssocID="{F1B21774-17F6-491B-88D7-0A8031C3CC80}" presName="hierRoot3" presStyleCnt="0"/>
      <dgm:spPr/>
    </dgm:pt>
    <dgm:pt modelId="{BB6C789A-7C0E-48D0-B472-5B19B160D04D}" type="pres">
      <dgm:prSet presAssocID="{F1B21774-17F6-491B-88D7-0A8031C3CC80}" presName="composite3" presStyleCnt="0"/>
      <dgm:spPr/>
    </dgm:pt>
    <dgm:pt modelId="{7FBCD94C-4401-4233-957C-234A0D00D7FF}" type="pres">
      <dgm:prSet presAssocID="{F1B21774-17F6-491B-88D7-0A8031C3CC80}" presName="background3" presStyleLbl="node3" presStyleIdx="2" presStyleCnt="8"/>
      <dgm:spPr/>
    </dgm:pt>
    <dgm:pt modelId="{61076124-4A5D-4BFC-A5B9-DAC6B94BCFF4}" type="pres">
      <dgm:prSet presAssocID="{F1B21774-17F6-491B-88D7-0A8031C3CC80}" presName="text3" presStyleLbl="fgAcc3" presStyleIdx="2" presStyleCnt="8" custScaleX="207085" custScaleY="535432" custLinFactX="-200000" custLinFactY="100000" custLinFactNeighborX="-275164" custLinFactNeighborY="154812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7EDD4831-AB61-4E03-A339-0FDD8944B245}" type="pres">
      <dgm:prSet presAssocID="{F1B21774-17F6-491B-88D7-0A8031C3CC80}" presName="hierChild4" presStyleCnt="0"/>
      <dgm:spPr/>
    </dgm:pt>
    <dgm:pt modelId="{21D8419A-EFF2-4FC2-AEE9-3C497B3372A5}" type="pres">
      <dgm:prSet presAssocID="{1449B41E-10AF-4D62-9A5D-52EA213B3CF3}" presName="Name17" presStyleLbl="parChTrans1D3" presStyleIdx="3" presStyleCnt="8"/>
      <dgm:spPr/>
      <dgm:t>
        <a:bodyPr/>
        <a:lstStyle/>
        <a:p>
          <a:endParaRPr lang="en-US"/>
        </a:p>
      </dgm:t>
    </dgm:pt>
    <dgm:pt modelId="{191ED178-AF20-49A8-BC14-5EF0B302EE00}" type="pres">
      <dgm:prSet presAssocID="{F80BE772-4638-46A3-A9AE-9C4E957B8269}" presName="hierRoot3" presStyleCnt="0"/>
      <dgm:spPr/>
    </dgm:pt>
    <dgm:pt modelId="{76400D4B-1A70-4CC8-BB05-C36A1B3A76F0}" type="pres">
      <dgm:prSet presAssocID="{F80BE772-4638-46A3-A9AE-9C4E957B8269}" presName="composite3" presStyleCnt="0"/>
      <dgm:spPr/>
    </dgm:pt>
    <dgm:pt modelId="{C6D1D1F0-04D3-4A3C-88DF-9CAEE0878E76}" type="pres">
      <dgm:prSet presAssocID="{F80BE772-4638-46A3-A9AE-9C4E957B8269}" presName="background3" presStyleLbl="node3" presStyleIdx="3" presStyleCnt="8"/>
      <dgm:spPr/>
    </dgm:pt>
    <dgm:pt modelId="{D2FF7B84-2A0D-40A6-A761-3D4940108F3C}" type="pres">
      <dgm:prSet presAssocID="{F80BE772-4638-46A3-A9AE-9C4E957B8269}" presName="text3" presStyleLbl="fgAcc3" presStyleIdx="3" presStyleCnt="8" custScaleX="205486" custScaleY="507153" custLinFactX="-200000" custLinFactY="100000" custLinFactNeighborX="-254797" custLinFactNeighborY="19010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45A7DD-2135-49BD-A5C3-64BA32BEC6A4}" type="pres">
      <dgm:prSet presAssocID="{F80BE772-4638-46A3-A9AE-9C4E957B8269}" presName="hierChild4" presStyleCnt="0"/>
      <dgm:spPr/>
    </dgm:pt>
    <dgm:pt modelId="{2521CFF7-0B0B-4C9F-900B-216EDC1D95A3}" type="pres">
      <dgm:prSet presAssocID="{57438E47-E76F-46E9-8F00-E29A754BC036}" presName="Name17" presStyleLbl="parChTrans1D3" presStyleIdx="4" presStyleCnt="8"/>
      <dgm:spPr/>
      <dgm:t>
        <a:bodyPr/>
        <a:lstStyle/>
        <a:p>
          <a:endParaRPr lang="en-US"/>
        </a:p>
      </dgm:t>
    </dgm:pt>
    <dgm:pt modelId="{107235E8-EB53-44B7-9683-2A088B94728C}" type="pres">
      <dgm:prSet presAssocID="{7A96620B-3B77-4551-B36B-4D6D20D40A04}" presName="hierRoot3" presStyleCnt="0"/>
      <dgm:spPr/>
    </dgm:pt>
    <dgm:pt modelId="{19DAAA48-42D0-46E7-BFA0-2E16D4E4B115}" type="pres">
      <dgm:prSet presAssocID="{7A96620B-3B77-4551-B36B-4D6D20D40A04}" presName="composite3" presStyleCnt="0"/>
      <dgm:spPr/>
    </dgm:pt>
    <dgm:pt modelId="{A0A5DCB5-C735-480F-A031-EC72239E56D6}" type="pres">
      <dgm:prSet presAssocID="{7A96620B-3B77-4551-B36B-4D6D20D40A04}" presName="background3" presStyleLbl="node3" presStyleIdx="4" presStyleCnt="8"/>
      <dgm:spPr>
        <a:prstGeom prst="rect">
          <a:avLst/>
        </a:prstGeom>
      </dgm:spPr>
    </dgm:pt>
    <dgm:pt modelId="{0F4CE6C8-8F36-4F25-B669-38EEA3768199}" type="pres">
      <dgm:prSet presAssocID="{7A96620B-3B77-4551-B36B-4D6D20D40A04}" presName="text3" presStyleLbl="fgAcc3" presStyleIdx="4" presStyleCnt="8" custScaleX="207470" custScaleY="520433" custLinFactX="-200000" custLinFactY="149140" custLinFactNeighborX="-222671" custLinFactNeighborY="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CCCED667-DCB5-4DF7-97BB-2E316A099C0C}" type="pres">
      <dgm:prSet presAssocID="{7A96620B-3B77-4551-B36B-4D6D20D40A04}" presName="hierChild4" presStyleCnt="0"/>
      <dgm:spPr/>
    </dgm:pt>
    <dgm:pt modelId="{1962B5F6-F931-4842-A7F6-8298EFEED7FE}" type="pres">
      <dgm:prSet presAssocID="{0C30D526-06E7-4D80-97D4-81D649613189}" presName="Name23" presStyleLbl="parChTrans1D4" presStyleIdx="1" presStyleCnt="11"/>
      <dgm:spPr/>
      <dgm:t>
        <a:bodyPr/>
        <a:lstStyle/>
        <a:p>
          <a:endParaRPr lang="en-US"/>
        </a:p>
      </dgm:t>
    </dgm:pt>
    <dgm:pt modelId="{D66F2E12-4FEF-4DE9-8C03-9C8B082F721D}" type="pres">
      <dgm:prSet presAssocID="{A3FC73C2-1734-4728-86FB-1665F4C22E50}" presName="hierRoot4" presStyleCnt="0"/>
      <dgm:spPr/>
    </dgm:pt>
    <dgm:pt modelId="{FDE0A5F9-90C5-4696-8734-C802FBEED2FB}" type="pres">
      <dgm:prSet presAssocID="{A3FC73C2-1734-4728-86FB-1665F4C22E50}" presName="composite4" presStyleCnt="0"/>
      <dgm:spPr/>
    </dgm:pt>
    <dgm:pt modelId="{F63AAEEC-6C01-43F9-877C-222CB77C4AAA}" type="pres">
      <dgm:prSet presAssocID="{A3FC73C2-1734-4728-86FB-1665F4C22E50}" presName="background4" presStyleLbl="node4" presStyleIdx="1" presStyleCnt="11"/>
      <dgm:spPr/>
    </dgm:pt>
    <dgm:pt modelId="{2C02791F-9588-4046-8370-F68FB7FCF77F}" type="pres">
      <dgm:prSet presAssocID="{A3FC73C2-1734-4728-86FB-1665F4C22E50}" presName="text4" presStyleLbl="fgAcc4" presStyleIdx="1" presStyleCnt="11" custScaleX="234519" custScaleY="405856" custLinFactX="-300000" custLinFactY="284216" custLinFactNeighborX="-357107" custLinFactNeighborY="3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00D395-E78A-4BF4-B21E-8611C851E389}" type="pres">
      <dgm:prSet presAssocID="{A3FC73C2-1734-4728-86FB-1665F4C22E50}" presName="hierChild5" presStyleCnt="0"/>
      <dgm:spPr/>
    </dgm:pt>
    <dgm:pt modelId="{15CC2B04-99AC-40FE-B30C-FE030E8FD157}" type="pres">
      <dgm:prSet presAssocID="{E5E692E9-D776-42A9-B75E-6A5DDFFBDD5E}" presName="Name23" presStyleLbl="parChTrans1D4" presStyleIdx="2" presStyleCnt="11"/>
      <dgm:spPr/>
      <dgm:t>
        <a:bodyPr/>
        <a:lstStyle/>
        <a:p>
          <a:endParaRPr lang="en-US"/>
        </a:p>
      </dgm:t>
    </dgm:pt>
    <dgm:pt modelId="{057DDF00-9835-4EF9-BBBF-20BB6292BE71}" type="pres">
      <dgm:prSet presAssocID="{B0E185C6-126E-4CF5-848D-197A7202ADC7}" presName="hierRoot4" presStyleCnt="0"/>
      <dgm:spPr/>
    </dgm:pt>
    <dgm:pt modelId="{97BE25E0-D9C5-40AC-8E7D-46B510AF1C56}" type="pres">
      <dgm:prSet presAssocID="{B0E185C6-126E-4CF5-848D-197A7202ADC7}" presName="composite4" presStyleCnt="0"/>
      <dgm:spPr/>
    </dgm:pt>
    <dgm:pt modelId="{AA376180-9003-4B26-967A-A8DCAD451281}" type="pres">
      <dgm:prSet presAssocID="{B0E185C6-126E-4CF5-848D-197A7202ADC7}" presName="background4" presStyleLbl="node4" presStyleIdx="2" presStyleCnt="11"/>
      <dgm:spPr/>
    </dgm:pt>
    <dgm:pt modelId="{023D74D1-528E-4232-9804-89D79377EFA9}" type="pres">
      <dgm:prSet presAssocID="{B0E185C6-126E-4CF5-848D-197A7202ADC7}" presName="text4" presStyleLbl="fgAcc4" presStyleIdx="2" presStyleCnt="11" custScaleX="237181" custScaleY="330241" custLinFactX="-294372" custLinFactY="289213" custLinFactNeighborX="-300000" custLinFactNeighborY="3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922DE7-FEEC-4313-8C64-07CD778FF0F6}" type="pres">
      <dgm:prSet presAssocID="{B0E185C6-126E-4CF5-848D-197A7202ADC7}" presName="hierChild5" presStyleCnt="0"/>
      <dgm:spPr/>
    </dgm:pt>
    <dgm:pt modelId="{F3AFFC91-41A1-47AB-81FF-57C872547F17}" type="pres">
      <dgm:prSet presAssocID="{84CC38AE-789D-46B7-B73E-8C11714A04F9}" presName="Name17" presStyleLbl="parChTrans1D3" presStyleIdx="5" presStyleCnt="8"/>
      <dgm:spPr/>
      <dgm:t>
        <a:bodyPr/>
        <a:lstStyle/>
        <a:p>
          <a:endParaRPr lang="en-US"/>
        </a:p>
      </dgm:t>
    </dgm:pt>
    <dgm:pt modelId="{7428BA0C-23B1-41AF-B4A2-1F380751E3BC}" type="pres">
      <dgm:prSet presAssocID="{E1D3B2C8-2D87-4930-833F-34F675EB9C0C}" presName="hierRoot3" presStyleCnt="0"/>
      <dgm:spPr/>
    </dgm:pt>
    <dgm:pt modelId="{1B205B12-B85F-4ACB-BF7F-E98E08945DBB}" type="pres">
      <dgm:prSet presAssocID="{E1D3B2C8-2D87-4930-833F-34F675EB9C0C}" presName="composite3" presStyleCnt="0"/>
      <dgm:spPr/>
    </dgm:pt>
    <dgm:pt modelId="{F79CA066-A57E-4C23-B396-193D449FEE61}" type="pres">
      <dgm:prSet presAssocID="{E1D3B2C8-2D87-4930-833F-34F675EB9C0C}" presName="background3" presStyleLbl="node3" presStyleIdx="5" presStyleCnt="8"/>
      <dgm:spPr/>
    </dgm:pt>
    <dgm:pt modelId="{91BF6967-7238-440D-A154-D58E618CD4C1}" type="pres">
      <dgm:prSet presAssocID="{E1D3B2C8-2D87-4930-833F-34F675EB9C0C}" presName="text3" presStyleLbl="fgAcc3" presStyleIdx="5" presStyleCnt="8" custScaleX="184403" custScaleY="437247" custLinFactX="-200000" custLinFactY="198800" custLinFactNeighborX="-209567" custLinFactNeighborY="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356BE158-791B-40E7-AC35-FBA286E871F6}" type="pres">
      <dgm:prSet presAssocID="{E1D3B2C8-2D87-4930-833F-34F675EB9C0C}" presName="hierChild4" presStyleCnt="0"/>
      <dgm:spPr/>
    </dgm:pt>
    <dgm:pt modelId="{3C046F98-7B2C-4CDB-840B-C1C8A15906C0}" type="pres">
      <dgm:prSet presAssocID="{F19E31D4-7167-4DB4-956A-1EA6EBF8BF7D}" presName="Name17" presStyleLbl="parChTrans1D3" presStyleIdx="6" presStyleCnt="8"/>
      <dgm:spPr/>
      <dgm:t>
        <a:bodyPr/>
        <a:lstStyle/>
        <a:p>
          <a:endParaRPr lang="en-US"/>
        </a:p>
      </dgm:t>
    </dgm:pt>
    <dgm:pt modelId="{8C1E4232-774B-4BAC-A806-B1AD37C23786}" type="pres">
      <dgm:prSet presAssocID="{C0BB54C0-F764-44A8-A8B6-BBE5C8A4309E}" presName="hierRoot3" presStyleCnt="0"/>
      <dgm:spPr/>
    </dgm:pt>
    <dgm:pt modelId="{0D10C59E-0F2A-461D-8D47-942A30AA5312}" type="pres">
      <dgm:prSet presAssocID="{C0BB54C0-F764-44A8-A8B6-BBE5C8A4309E}" presName="composite3" presStyleCnt="0"/>
      <dgm:spPr/>
    </dgm:pt>
    <dgm:pt modelId="{B5D79A86-F53D-44F2-93B1-D573B1CD00C6}" type="pres">
      <dgm:prSet presAssocID="{C0BB54C0-F764-44A8-A8B6-BBE5C8A4309E}" presName="background3" presStyleLbl="node3" presStyleIdx="6" presStyleCnt="8"/>
      <dgm:spPr/>
    </dgm:pt>
    <dgm:pt modelId="{47EAFB40-8CFC-4591-ABEB-0D19FB06D316}" type="pres">
      <dgm:prSet presAssocID="{C0BB54C0-F764-44A8-A8B6-BBE5C8A4309E}" presName="text3" presStyleLbl="fgAcc3" presStyleIdx="6" presStyleCnt="8" custScaleX="239784" custScaleY="506979" custLinFactX="-200000" custLinFactY="200000" custLinFactNeighborX="-212525" custLinFactNeighborY="24175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542241C0-3C8E-4D83-8A08-2655A76373F2}" type="pres">
      <dgm:prSet presAssocID="{C0BB54C0-F764-44A8-A8B6-BBE5C8A4309E}" presName="hierChild4" presStyleCnt="0"/>
      <dgm:spPr/>
    </dgm:pt>
    <dgm:pt modelId="{6D8FD1EB-845F-48A4-9DAF-494A0F137EB5}" type="pres">
      <dgm:prSet presAssocID="{1171CA88-2F43-40BF-98DF-F37900676CC8}" presName="Name17" presStyleLbl="parChTrans1D3" presStyleIdx="7" presStyleCnt="8"/>
      <dgm:spPr/>
      <dgm:t>
        <a:bodyPr/>
        <a:lstStyle/>
        <a:p>
          <a:endParaRPr lang="en-US"/>
        </a:p>
      </dgm:t>
    </dgm:pt>
    <dgm:pt modelId="{4B3C6339-250A-4737-AC80-A7A6638B5A08}" type="pres">
      <dgm:prSet presAssocID="{214FABB4-F74A-4096-AF49-E174D3A1C968}" presName="hierRoot3" presStyleCnt="0"/>
      <dgm:spPr/>
    </dgm:pt>
    <dgm:pt modelId="{88AB462E-C966-49B3-97CC-084F40AF033A}" type="pres">
      <dgm:prSet presAssocID="{214FABB4-F74A-4096-AF49-E174D3A1C968}" presName="composite3" presStyleCnt="0"/>
      <dgm:spPr/>
    </dgm:pt>
    <dgm:pt modelId="{713FB4FF-FAEE-48FB-8B05-F470538A1C8A}" type="pres">
      <dgm:prSet presAssocID="{214FABB4-F74A-4096-AF49-E174D3A1C968}" presName="background3" presStyleLbl="node3" presStyleIdx="7" presStyleCnt="8"/>
      <dgm:spPr/>
    </dgm:pt>
    <dgm:pt modelId="{B3B8CF29-6BAC-41FA-B9AC-0AA34CE048D4}" type="pres">
      <dgm:prSet presAssocID="{214FABB4-F74A-4096-AF49-E174D3A1C968}" presName="text3" presStyleLbl="fgAcc3" presStyleIdx="7" presStyleCnt="8" custScaleX="685959" custScaleY="271788" custLinFactNeighborX="685" custLinFactNeighborY="-2187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DB2DB6ED-DABC-440C-9C3C-930B90A3FAFB}" type="pres">
      <dgm:prSet presAssocID="{214FABB4-F74A-4096-AF49-E174D3A1C968}" presName="hierChild4" presStyleCnt="0"/>
      <dgm:spPr/>
    </dgm:pt>
    <dgm:pt modelId="{97160D6C-67B1-4E51-B21A-CD173F3B926A}" type="pres">
      <dgm:prSet presAssocID="{282C00DB-7BED-4FAE-9870-FA044898229C}" presName="Name23" presStyleLbl="parChTrans1D4" presStyleIdx="3" presStyleCnt="11"/>
      <dgm:spPr/>
      <dgm:t>
        <a:bodyPr/>
        <a:lstStyle/>
        <a:p>
          <a:endParaRPr lang="en-US"/>
        </a:p>
      </dgm:t>
    </dgm:pt>
    <dgm:pt modelId="{F20EE285-BA94-4C40-93E6-239723CA0007}" type="pres">
      <dgm:prSet presAssocID="{2AE408A5-A5F7-4A75-80A1-49271E74BA00}" presName="hierRoot4" presStyleCnt="0"/>
      <dgm:spPr/>
    </dgm:pt>
    <dgm:pt modelId="{09733ACF-BB7E-4A75-8687-4BFFEBE3EC0D}" type="pres">
      <dgm:prSet presAssocID="{2AE408A5-A5F7-4A75-80A1-49271E74BA00}" presName="composite4" presStyleCnt="0"/>
      <dgm:spPr/>
    </dgm:pt>
    <dgm:pt modelId="{E7FE2ED2-B342-471C-AE17-73FFEC9872EA}" type="pres">
      <dgm:prSet presAssocID="{2AE408A5-A5F7-4A75-80A1-49271E74BA00}" presName="background4" presStyleLbl="node4" presStyleIdx="3" presStyleCnt="11"/>
      <dgm:spPr/>
    </dgm:pt>
    <dgm:pt modelId="{D9ED90CA-7A1E-4700-A3E2-0D54ED2E656C}" type="pres">
      <dgm:prSet presAssocID="{2AE408A5-A5F7-4A75-80A1-49271E74BA00}" presName="text4" presStyleLbl="fgAcc4" presStyleIdx="3" presStyleCnt="11" custScaleX="247454" custScaleY="607619" custLinFactX="-100000" custLinFactY="7497" custLinFactNeighborX="-150592" custLinFactNeighborY="1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FD58855C-5F18-4569-A664-E1E4DBF4820E}" type="pres">
      <dgm:prSet presAssocID="{2AE408A5-A5F7-4A75-80A1-49271E74BA00}" presName="hierChild5" presStyleCnt="0"/>
      <dgm:spPr/>
    </dgm:pt>
    <dgm:pt modelId="{618E1C76-F70C-4225-85DB-D8EB27A142D2}" type="pres">
      <dgm:prSet presAssocID="{587BCF03-43F0-4B7C-A882-23F2C603B2A8}" presName="Name23" presStyleLbl="parChTrans1D4" presStyleIdx="4" presStyleCnt="11"/>
      <dgm:spPr/>
      <dgm:t>
        <a:bodyPr/>
        <a:lstStyle/>
        <a:p>
          <a:endParaRPr lang="en-US"/>
        </a:p>
      </dgm:t>
    </dgm:pt>
    <dgm:pt modelId="{045AB94F-013E-4CCA-910F-0096707D4E40}" type="pres">
      <dgm:prSet presAssocID="{CF813384-89F5-4257-B400-726E90C6A77E}" presName="hierRoot4" presStyleCnt="0"/>
      <dgm:spPr/>
    </dgm:pt>
    <dgm:pt modelId="{F2538E8B-E0A0-40AA-A70B-A797E1BCE38C}" type="pres">
      <dgm:prSet presAssocID="{CF813384-89F5-4257-B400-726E90C6A77E}" presName="composite4" presStyleCnt="0"/>
      <dgm:spPr/>
    </dgm:pt>
    <dgm:pt modelId="{CC949049-8072-40E8-B7AF-DA64F3CC52F5}" type="pres">
      <dgm:prSet presAssocID="{CF813384-89F5-4257-B400-726E90C6A77E}" presName="background4" presStyleLbl="node4" presStyleIdx="4" presStyleCnt="11"/>
      <dgm:spPr/>
    </dgm:pt>
    <dgm:pt modelId="{65FA4197-C244-4FE7-8626-8EBD1EBF2D06}" type="pres">
      <dgm:prSet presAssocID="{CF813384-89F5-4257-B400-726E90C6A77E}" presName="text4" presStyleLbl="fgAcc4" presStyleIdx="4" presStyleCnt="11" custScaleX="237302" custScaleY="581494" custLinFactX="-92888" custLinFactY="145065" custLinFactNeighborX="-100000" custLinFactNeighborY="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17A1286-C1AB-44A8-9CE9-BB65A353256F}" type="pres">
      <dgm:prSet presAssocID="{CF813384-89F5-4257-B400-726E90C6A77E}" presName="hierChild5" presStyleCnt="0"/>
      <dgm:spPr/>
    </dgm:pt>
    <dgm:pt modelId="{94D740B0-00B3-4C92-BE12-D44AB284F272}" type="pres">
      <dgm:prSet presAssocID="{62D177DC-E435-4A11-8636-C3FE8DB72248}" presName="Name23" presStyleLbl="parChTrans1D4" presStyleIdx="5" presStyleCnt="11"/>
      <dgm:spPr/>
      <dgm:t>
        <a:bodyPr/>
        <a:lstStyle/>
        <a:p>
          <a:endParaRPr lang="en-US"/>
        </a:p>
      </dgm:t>
    </dgm:pt>
    <dgm:pt modelId="{67F0165D-14D7-490E-A45F-01C350DABE96}" type="pres">
      <dgm:prSet presAssocID="{E75207A2-7ADF-42E9-8B3A-36E21CEA3035}" presName="hierRoot4" presStyleCnt="0"/>
      <dgm:spPr/>
    </dgm:pt>
    <dgm:pt modelId="{EF1FE6B3-BC71-4352-9436-C92DC22605A2}" type="pres">
      <dgm:prSet presAssocID="{E75207A2-7ADF-42E9-8B3A-36E21CEA3035}" presName="composite4" presStyleCnt="0"/>
      <dgm:spPr/>
    </dgm:pt>
    <dgm:pt modelId="{D160E895-5A55-4D43-9540-F43094308C84}" type="pres">
      <dgm:prSet presAssocID="{E75207A2-7ADF-42E9-8B3A-36E21CEA3035}" presName="background4" presStyleLbl="node4" presStyleIdx="5" presStyleCnt="11"/>
      <dgm:spPr>
        <a:prstGeom prst="rect">
          <a:avLst/>
        </a:prstGeom>
      </dgm:spPr>
    </dgm:pt>
    <dgm:pt modelId="{960BE4BA-6EEB-45D0-8683-D59794BD8580}" type="pres">
      <dgm:prSet presAssocID="{E75207A2-7ADF-42E9-8B3A-36E21CEA3035}" presName="text4" presStyleLbl="fgAcc4" presStyleIdx="5" presStyleCnt="11" custScaleX="200203" custScaleY="616542" custLinFactX="-58039" custLinFactY="116249" custLinFactNeighborX="-100000" custLinFactNeighborY="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9E7A155F-AFAE-4473-ACC6-CC6BF2312DDC}" type="pres">
      <dgm:prSet presAssocID="{E75207A2-7ADF-42E9-8B3A-36E21CEA3035}" presName="hierChild5" presStyleCnt="0"/>
      <dgm:spPr/>
    </dgm:pt>
    <dgm:pt modelId="{B1A84D60-ACD9-4716-BB2C-4D40E564654B}" type="pres">
      <dgm:prSet presAssocID="{6D0CD789-4CF2-492C-A18D-119870E3C1F3}" presName="Name23" presStyleLbl="parChTrans1D4" presStyleIdx="6" presStyleCnt="11"/>
      <dgm:spPr/>
      <dgm:t>
        <a:bodyPr/>
        <a:lstStyle/>
        <a:p>
          <a:endParaRPr lang="en-US"/>
        </a:p>
      </dgm:t>
    </dgm:pt>
    <dgm:pt modelId="{283EC214-7E09-4E98-98B4-855DD9632881}" type="pres">
      <dgm:prSet presAssocID="{CCAA863E-BDE5-46B0-9B7D-FD5FE8AB7988}" presName="hierRoot4" presStyleCnt="0"/>
      <dgm:spPr/>
    </dgm:pt>
    <dgm:pt modelId="{3EE043AA-16F5-4AC3-8F36-EDB3A73603C2}" type="pres">
      <dgm:prSet presAssocID="{CCAA863E-BDE5-46B0-9B7D-FD5FE8AB7988}" presName="composite4" presStyleCnt="0"/>
      <dgm:spPr/>
    </dgm:pt>
    <dgm:pt modelId="{63A1EE68-5046-4675-9BD5-9DE1DC6CEF8A}" type="pres">
      <dgm:prSet presAssocID="{CCAA863E-BDE5-46B0-9B7D-FD5FE8AB7988}" presName="background4" presStyleLbl="node4" presStyleIdx="6" presStyleCnt="11"/>
      <dgm:spPr/>
    </dgm:pt>
    <dgm:pt modelId="{AE66D7FB-898A-4280-8545-41F7A1625E8E}" type="pres">
      <dgm:prSet presAssocID="{CCAA863E-BDE5-46B0-9B7D-FD5FE8AB7988}" presName="text4" presStyleLbl="fgAcc4" presStyleIdx="6" presStyleCnt="11" custScaleX="229655" custScaleY="592635" custLinFactX="-44116" custLinFactY="126379" custLinFactNeighborX="-100000" custLinFactNeighborY="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A7A67145-9B33-41DE-8059-A2B31417C4EF}" type="pres">
      <dgm:prSet presAssocID="{CCAA863E-BDE5-46B0-9B7D-FD5FE8AB7988}" presName="hierChild5" presStyleCnt="0"/>
      <dgm:spPr/>
    </dgm:pt>
    <dgm:pt modelId="{1D32F396-2070-450E-A693-C8AA246BC8F7}" type="pres">
      <dgm:prSet presAssocID="{1640B0FF-B89D-41D5-93A2-DD7CFEB7FBB9}" presName="Name23" presStyleLbl="parChTrans1D4" presStyleIdx="7" presStyleCnt="11"/>
      <dgm:spPr/>
      <dgm:t>
        <a:bodyPr/>
        <a:lstStyle/>
        <a:p>
          <a:endParaRPr lang="en-US"/>
        </a:p>
      </dgm:t>
    </dgm:pt>
    <dgm:pt modelId="{20A7E6F5-74CB-4FE1-A600-0567A4BDF572}" type="pres">
      <dgm:prSet presAssocID="{3DA196BF-4B3D-4C17-97E1-401768D93197}" presName="hierRoot4" presStyleCnt="0"/>
      <dgm:spPr/>
    </dgm:pt>
    <dgm:pt modelId="{82CC461B-B5EE-49E2-ACE1-54DCF9792DA4}" type="pres">
      <dgm:prSet presAssocID="{3DA196BF-4B3D-4C17-97E1-401768D93197}" presName="composite4" presStyleCnt="0"/>
      <dgm:spPr/>
    </dgm:pt>
    <dgm:pt modelId="{1A2FBCE4-E269-4563-B217-989FE70FD89D}" type="pres">
      <dgm:prSet presAssocID="{3DA196BF-4B3D-4C17-97E1-401768D93197}" presName="background4" presStyleLbl="node4" presStyleIdx="7" presStyleCnt="11"/>
      <dgm:spPr/>
    </dgm:pt>
    <dgm:pt modelId="{B35F4315-3DB0-4327-A2EB-59F42C3119D2}" type="pres">
      <dgm:prSet presAssocID="{3DA196BF-4B3D-4C17-97E1-401768D93197}" presName="text4" presStyleLbl="fgAcc4" presStyleIdx="7" presStyleCnt="11" custScaleX="254309" custScaleY="273102" custLinFactNeighborX="-34761" custLinFactNeighborY="8708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929060DB-AB80-45CC-BA8B-C0EAA72F8EE7}" type="pres">
      <dgm:prSet presAssocID="{3DA196BF-4B3D-4C17-97E1-401768D93197}" presName="hierChild5" presStyleCnt="0"/>
      <dgm:spPr/>
    </dgm:pt>
    <dgm:pt modelId="{A6FD6262-138A-43C6-B0E6-9509039A9CAC}" type="pres">
      <dgm:prSet presAssocID="{FC8FFDE6-F092-40CD-B496-9906E4868579}" presName="Name23" presStyleLbl="parChTrans1D4" presStyleIdx="8" presStyleCnt="11"/>
      <dgm:spPr/>
      <dgm:t>
        <a:bodyPr/>
        <a:lstStyle/>
        <a:p>
          <a:endParaRPr lang="en-US"/>
        </a:p>
      </dgm:t>
    </dgm:pt>
    <dgm:pt modelId="{20419DC9-DBF5-4184-B1D9-0F4D579D764B}" type="pres">
      <dgm:prSet presAssocID="{412E22A5-3100-4C74-AF0B-11318213C234}" presName="hierRoot4" presStyleCnt="0"/>
      <dgm:spPr/>
    </dgm:pt>
    <dgm:pt modelId="{95144BD1-416E-4B95-AD69-66B28F37009C}" type="pres">
      <dgm:prSet presAssocID="{412E22A5-3100-4C74-AF0B-11318213C234}" presName="composite4" presStyleCnt="0"/>
      <dgm:spPr/>
    </dgm:pt>
    <dgm:pt modelId="{E2E9CBAE-7C67-45CD-A37A-A088DF6927A0}" type="pres">
      <dgm:prSet presAssocID="{412E22A5-3100-4C74-AF0B-11318213C234}" presName="background4" presStyleLbl="node4" presStyleIdx="8" presStyleCnt="11"/>
      <dgm:spPr/>
    </dgm:pt>
    <dgm:pt modelId="{FE6011D6-4A09-4EC1-B761-1E5A438BEEA0}" type="pres">
      <dgm:prSet presAssocID="{412E22A5-3100-4C74-AF0B-11318213C234}" presName="text4" presStyleLbl="fgAcc4" presStyleIdx="8" presStyleCnt="11" custScaleX="210849" custScaleY="495505" custLinFactY="100000" custLinFactNeighborX="-78993" custLinFactNeighborY="14381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CF0F3CDD-4D64-4DD1-B8E3-7F390E129EEB}" type="pres">
      <dgm:prSet presAssocID="{412E22A5-3100-4C74-AF0B-11318213C234}" presName="hierChild5" presStyleCnt="0"/>
      <dgm:spPr/>
    </dgm:pt>
    <dgm:pt modelId="{7BC0CAF5-3142-417E-889D-7CEF3274CED0}" type="pres">
      <dgm:prSet presAssocID="{22013276-0B99-42CC-B302-E33C1C8561DD}" presName="Name23" presStyleLbl="parChTrans1D4" presStyleIdx="9" presStyleCnt="11"/>
      <dgm:spPr/>
      <dgm:t>
        <a:bodyPr/>
        <a:lstStyle/>
        <a:p>
          <a:endParaRPr lang="en-US"/>
        </a:p>
      </dgm:t>
    </dgm:pt>
    <dgm:pt modelId="{D471F621-DF42-4314-BC1F-0AB0DFCCBE20}" type="pres">
      <dgm:prSet presAssocID="{27E963A5-91DB-47E9-B39C-ACDE9819003B}" presName="hierRoot4" presStyleCnt="0"/>
      <dgm:spPr/>
    </dgm:pt>
    <dgm:pt modelId="{186B7862-9516-4AC3-9CF5-9F292A45B57A}" type="pres">
      <dgm:prSet presAssocID="{27E963A5-91DB-47E9-B39C-ACDE9819003B}" presName="composite4" presStyleCnt="0"/>
      <dgm:spPr/>
    </dgm:pt>
    <dgm:pt modelId="{D8849B58-1610-474F-8A6A-D45C7F99CB48}" type="pres">
      <dgm:prSet presAssocID="{27E963A5-91DB-47E9-B39C-ACDE9819003B}" presName="background4" presStyleLbl="node4" presStyleIdx="9" presStyleCnt="11"/>
      <dgm:spPr/>
    </dgm:pt>
    <dgm:pt modelId="{77741114-F13E-4E88-9EB3-679BAD87C740}" type="pres">
      <dgm:prSet presAssocID="{27E963A5-91DB-47E9-B39C-ACDE9819003B}" presName="text4" presStyleLbl="fgAcc4" presStyleIdx="9" presStyleCnt="11" custScaleX="204464" custScaleY="561746" custLinFactY="100000" custLinFactNeighborX="-62571" custLinFactNeighborY="19159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723D3BBE-CBCC-4D8F-8482-76837490B41B}" type="pres">
      <dgm:prSet presAssocID="{27E963A5-91DB-47E9-B39C-ACDE9819003B}" presName="hierChild5" presStyleCnt="0"/>
      <dgm:spPr/>
    </dgm:pt>
    <dgm:pt modelId="{17569088-C00F-437A-8F7C-EA254818A00E}" type="pres">
      <dgm:prSet presAssocID="{0EE6FEB0-490C-4C20-9A90-3AA8A30448AD}" presName="Name23" presStyleLbl="parChTrans1D4" presStyleIdx="10" presStyleCnt="11"/>
      <dgm:spPr/>
      <dgm:t>
        <a:bodyPr/>
        <a:lstStyle/>
        <a:p>
          <a:endParaRPr lang="en-US"/>
        </a:p>
      </dgm:t>
    </dgm:pt>
    <dgm:pt modelId="{E8CA7B3C-030F-460D-9899-D3E0040CB236}" type="pres">
      <dgm:prSet presAssocID="{AFFF5D9D-A8F8-4FF2-A8E0-453E438BE307}" presName="hierRoot4" presStyleCnt="0"/>
      <dgm:spPr/>
    </dgm:pt>
    <dgm:pt modelId="{12990591-9E72-4879-BF42-B10AD56E4DE9}" type="pres">
      <dgm:prSet presAssocID="{AFFF5D9D-A8F8-4FF2-A8E0-453E438BE307}" presName="composite4" presStyleCnt="0"/>
      <dgm:spPr/>
    </dgm:pt>
    <dgm:pt modelId="{A1676497-ED23-424E-9B88-980345A22261}" type="pres">
      <dgm:prSet presAssocID="{AFFF5D9D-A8F8-4FF2-A8E0-453E438BE307}" presName="background4" presStyleLbl="node4" presStyleIdx="10" presStyleCnt="11"/>
      <dgm:spPr/>
    </dgm:pt>
    <dgm:pt modelId="{8D4AFD9D-FF2F-44B0-BC57-D409C07040E7}" type="pres">
      <dgm:prSet presAssocID="{AFFF5D9D-A8F8-4FF2-A8E0-453E438BE307}" presName="text4" presStyleLbl="fgAcc4" presStyleIdx="10" presStyleCnt="11" custScaleX="212118" custScaleY="496360" custLinFactY="100000" custLinFactNeighborX="-24344" custLinFactNeighborY="1859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B52386-2E64-441C-B803-2B0C50A9CEB1}" type="pres">
      <dgm:prSet presAssocID="{AFFF5D9D-A8F8-4FF2-A8E0-453E438BE307}" presName="hierChild5" presStyleCnt="0"/>
      <dgm:spPr/>
    </dgm:pt>
  </dgm:ptLst>
  <dgm:cxnLst>
    <dgm:cxn modelId="{479281E6-6715-4727-BC7F-81BAA886C93A}" srcId="{3DA196BF-4B3D-4C17-97E1-401768D93197}" destId="{27E963A5-91DB-47E9-B39C-ACDE9819003B}" srcOrd="1" destOrd="0" parTransId="{22013276-0B99-42CC-B302-E33C1C8561DD}" sibTransId="{C5EF59F8-CA26-4BE3-9E13-360BE9D8699E}"/>
    <dgm:cxn modelId="{C467BF6F-E238-49D5-817D-06E8A4C21CED}" type="presOf" srcId="{E1D3B2C8-2D87-4930-833F-34F675EB9C0C}" destId="{91BF6967-7238-440D-A154-D58E618CD4C1}" srcOrd="0" destOrd="0" presId="urn:microsoft.com/office/officeart/2005/8/layout/hierarchy1"/>
    <dgm:cxn modelId="{C7BB243F-6E72-4440-B830-79DF6A04AE63}" srcId="{3DA196BF-4B3D-4C17-97E1-401768D93197}" destId="{AFFF5D9D-A8F8-4FF2-A8E0-453E438BE307}" srcOrd="2" destOrd="0" parTransId="{0EE6FEB0-490C-4C20-9A90-3AA8A30448AD}" sibTransId="{310ADA7B-8DCA-4122-8B3B-6584ECA888DE}"/>
    <dgm:cxn modelId="{347CFF80-4548-4052-A40F-F65B2961DF05}" srcId="{2AE408A5-A5F7-4A75-80A1-49271E74BA00}" destId="{CCAA863E-BDE5-46B0-9B7D-FD5FE8AB7988}" srcOrd="2" destOrd="0" parTransId="{6D0CD789-4CF2-492C-A18D-119870E3C1F3}" sibTransId="{4E9267FB-3D24-473F-9404-5DCB15A51785}"/>
    <dgm:cxn modelId="{36124E50-6380-44BE-922A-91A4CEA0E49F}" srcId="{E985C3F1-9215-44AB-8E7A-E2AF894320B0}" destId="{7A96620B-3B77-4551-B36B-4D6D20D40A04}" srcOrd="4" destOrd="0" parTransId="{57438E47-E76F-46E9-8F00-E29A754BC036}" sibTransId="{69B06074-A3E5-4B2C-B712-B2C31AFCA152}"/>
    <dgm:cxn modelId="{0F1D0A6A-9CD6-446C-B8E3-7EA9662C2FAA}" type="presOf" srcId="{9E2F54B0-9A6A-4C22-B7EC-6AFD11370797}" destId="{8B5BB0A1-AF5E-4621-BD96-E148E72B88CE}" srcOrd="0" destOrd="0" presId="urn:microsoft.com/office/officeart/2005/8/layout/hierarchy1"/>
    <dgm:cxn modelId="{55736D7C-C193-43C0-9092-A6DC346F839E}" type="presOf" srcId="{3DA196BF-4B3D-4C17-97E1-401768D93197}" destId="{B35F4315-3DB0-4327-A2EB-59F42C3119D2}" srcOrd="0" destOrd="0" presId="urn:microsoft.com/office/officeart/2005/8/layout/hierarchy1"/>
    <dgm:cxn modelId="{2D47F7C7-F641-43AF-807E-9B32E1F5BCB5}" type="presOf" srcId="{05BE1B9E-69DE-4944-AC84-28E4B64EB7A3}" destId="{92523B5E-39B5-4404-8DD7-78870AB305D6}" srcOrd="0" destOrd="0" presId="urn:microsoft.com/office/officeart/2005/8/layout/hierarchy1"/>
    <dgm:cxn modelId="{D0970FCD-5B1B-4AA9-BACB-939C447FF254}" srcId="{2AE408A5-A5F7-4A75-80A1-49271E74BA00}" destId="{E75207A2-7ADF-42E9-8B3A-36E21CEA3035}" srcOrd="1" destOrd="0" parTransId="{62D177DC-E435-4A11-8636-C3FE8DB72248}" sibTransId="{8C370424-41D1-4E27-9F05-0C681CE91D17}"/>
    <dgm:cxn modelId="{9F204473-1DE3-4952-AA0D-9147CBA5EEE1}" type="presOf" srcId="{766B4184-343D-49A8-AF86-8EA660BC7E7F}" destId="{8AB79E07-49C7-49C6-8FD5-814B09685C91}" srcOrd="0" destOrd="0" presId="urn:microsoft.com/office/officeart/2005/8/layout/hierarchy1"/>
    <dgm:cxn modelId="{662D0D21-769A-4BA6-8961-A34C79DA6B39}" type="presOf" srcId="{27E963A5-91DB-47E9-B39C-ACDE9819003B}" destId="{77741114-F13E-4E88-9EB3-679BAD87C740}" srcOrd="0" destOrd="0" presId="urn:microsoft.com/office/officeart/2005/8/layout/hierarchy1"/>
    <dgm:cxn modelId="{A520511A-038A-4E37-B9E7-4260FD5A1F5F}" srcId="{2FBCDC03-29B8-4D06-A88C-E7EA2932C510}" destId="{E985C3F1-9215-44AB-8E7A-E2AF894320B0}" srcOrd="0" destOrd="0" parTransId="{16B356DA-4C1C-4714-AF6D-EE1AD4DB140C}" sibTransId="{11AF4DB7-358F-403F-8D2B-1202DE2993D2}"/>
    <dgm:cxn modelId="{3EED2E7A-0083-4508-B27B-4A57722A45CB}" type="presOf" srcId="{8723C7CB-8AC8-4418-A201-E10629329916}" destId="{7B9F5233-1CDB-4E5F-82BD-6F89B15300E1}" srcOrd="0" destOrd="0" presId="urn:microsoft.com/office/officeart/2005/8/layout/hierarchy1"/>
    <dgm:cxn modelId="{0924133E-A06D-4413-9525-1A2886EEBA79}" type="presOf" srcId="{84AA6316-7CFD-49C6-AE34-6E180EF16D95}" destId="{5087952F-1A60-47CC-A303-4313412B99AC}" srcOrd="0" destOrd="0" presId="urn:microsoft.com/office/officeart/2005/8/layout/hierarchy1"/>
    <dgm:cxn modelId="{E4525970-0DD5-4056-9A1F-4D3994994154}" srcId="{E985C3F1-9215-44AB-8E7A-E2AF894320B0}" destId="{C0BB54C0-F764-44A8-A8B6-BBE5C8A4309E}" srcOrd="6" destOrd="0" parTransId="{F19E31D4-7167-4DB4-956A-1EA6EBF8BF7D}" sibTransId="{8824BCA6-4188-424A-BE1B-531405393305}"/>
    <dgm:cxn modelId="{38E33E55-3163-4685-8AC1-5FD7541C734A}" type="presOf" srcId="{F80BE772-4638-46A3-A9AE-9C4E957B8269}" destId="{D2FF7B84-2A0D-40A6-A761-3D4940108F3C}" srcOrd="0" destOrd="0" presId="urn:microsoft.com/office/officeart/2005/8/layout/hierarchy1"/>
    <dgm:cxn modelId="{6A2A6809-CCBE-4D6D-A39F-DC5D08A5EA93}" srcId="{214FABB4-F74A-4096-AF49-E174D3A1C968}" destId="{2AE408A5-A5F7-4A75-80A1-49271E74BA00}" srcOrd="0" destOrd="0" parTransId="{282C00DB-7BED-4FAE-9870-FA044898229C}" sibTransId="{41EBB3B0-98E2-4425-813F-85CB6D6FEB52}"/>
    <dgm:cxn modelId="{60605A65-2D93-46B2-96E5-B3883E0CF4DE}" type="presOf" srcId="{E985C3F1-9215-44AB-8E7A-E2AF894320B0}" destId="{921D5D5C-B3FD-4B8A-B40C-39532BB384A7}" srcOrd="0" destOrd="0" presId="urn:microsoft.com/office/officeart/2005/8/layout/hierarchy1"/>
    <dgm:cxn modelId="{4C9D4C8D-C8CE-441E-896D-6C0464CCDD7C}" srcId="{9832A186-C819-4DD9-A259-1A8BB14AB648}" destId="{04054DBA-B67B-4333-B2CF-3B7591098A78}" srcOrd="0" destOrd="0" parTransId="{8723C7CB-8AC8-4418-A201-E10629329916}" sibTransId="{33782F33-9F65-4DFB-A3B3-2F774A923743}"/>
    <dgm:cxn modelId="{56D47B35-B85A-4115-96AB-57AC0D547F44}" type="presOf" srcId="{F1B21774-17F6-491B-88D7-0A8031C3CC80}" destId="{61076124-4A5D-4BFC-A5B9-DAC6B94BCFF4}" srcOrd="0" destOrd="0" presId="urn:microsoft.com/office/officeart/2005/8/layout/hierarchy1"/>
    <dgm:cxn modelId="{7B0B5511-FDE4-4593-B741-470E9A04B97E}" type="presOf" srcId="{E2F8B0D0-3F79-40B6-AFC5-B51D9EF1ED0B}" destId="{85685F1E-7D5D-4194-A153-441ADFB5A62B}" srcOrd="0" destOrd="0" presId="urn:microsoft.com/office/officeart/2005/8/layout/hierarchy1"/>
    <dgm:cxn modelId="{2BEC524F-587C-4F8D-B913-4112C0F5FB44}" srcId="{E985C3F1-9215-44AB-8E7A-E2AF894320B0}" destId="{9832A186-C819-4DD9-A259-1A8BB14AB648}" srcOrd="1" destOrd="0" parTransId="{0C5EF68B-3ABF-43E0-9F2F-10C64A914494}" sibTransId="{9B5311F9-47A7-45A9-BFA4-FC6C5A2E2293}"/>
    <dgm:cxn modelId="{54224FEE-63DF-4572-8358-D18884574803}" type="presOf" srcId="{1640B0FF-B89D-41D5-93A2-DD7CFEB7FBB9}" destId="{1D32F396-2070-450E-A693-C8AA246BC8F7}" srcOrd="0" destOrd="0" presId="urn:microsoft.com/office/officeart/2005/8/layout/hierarchy1"/>
    <dgm:cxn modelId="{7C6E09F1-A174-4C7A-BFEE-46EAEA235D70}" type="presOf" srcId="{84CC38AE-789D-46B7-B73E-8C11714A04F9}" destId="{F3AFFC91-41A1-47AB-81FF-57C872547F17}" srcOrd="0" destOrd="0" presId="urn:microsoft.com/office/officeart/2005/8/layout/hierarchy1"/>
    <dgm:cxn modelId="{576BC7AB-C351-42EF-A6CA-04BA9C04EC92}" srcId="{E985C3F1-9215-44AB-8E7A-E2AF894320B0}" destId="{214FABB4-F74A-4096-AF49-E174D3A1C968}" srcOrd="7" destOrd="0" parTransId="{1171CA88-2F43-40BF-98DF-F37900676CC8}" sibTransId="{3BF63C7D-0362-4D56-A259-3C61201801B6}"/>
    <dgm:cxn modelId="{F55AA267-4A4B-41F6-B976-9DE47CEFB3BA}" srcId="{3DA196BF-4B3D-4C17-97E1-401768D93197}" destId="{412E22A5-3100-4C74-AF0B-11318213C234}" srcOrd="0" destOrd="0" parTransId="{FC8FFDE6-F092-40CD-B496-9906E4868579}" sibTransId="{879C8026-5758-452D-B561-D4786BAB0EDF}"/>
    <dgm:cxn modelId="{2AE263FC-D581-496A-A734-B74CE3AE43A3}" type="presOf" srcId="{C0BB54C0-F764-44A8-A8B6-BBE5C8A4309E}" destId="{47EAFB40-8CFC-4591-ABEB-0D19FB06D316}" srcOrd="0" destOrd="0" presId="urn:microsoft.com/office/officeart/2005/8/layout/hierarchy1"/>
    <dgm:cxn modelId="{340B72EA-DFBB-4F19-9B16-BE8AE3DE0FAF}" type="presOf" srcId="{1171CA88-2F43-40BF-98DF-F37900676CC8}" destId="{6D8FD1EB-845F-48A4-9DAF-494A0F137EB5}" srcOrd="0" destOrd="0" presId="urn:microsoft.com/office/officeart/2005/8/layout/hierarchy1"/>
    <dgm:cxn modelId="{0E1D817F-D9EE-455C-BE5D-46922978D6B1}" type="presOf" srcId="{22013276-0B99-42CC-B302-E33C1C8561DD}" destId="{7BC0CAF5-3142-417E-889D-7CEF3274CED0}" srcOrd="0" destOrd="0" presId="urn:microsoft.com/office/officeart/2005/8/layout/hierarchy1"/>
    <dgm:cxn modelId="{6967B9F4-E501-410E-B52D-BACAD9977C5D}" type="presOf" srcId="{2FBCDC03-29B8-4D06-A88C-E7EA2932C510}" destId="{D0653F59-E1BE-47D9-93AA-40428555B0FF}" srcOrd="0" destOrd="0" presId="urn:microsoft.com/office/officeart/2005/8/layout/hierarchy1"/>
    <dgm:cxn modelId="{89E036DA-9A33-49F5-8294-DC44872EF01F}" type="presOf" srcId="{57438E47-E76F-46E9-8F00-E29A754BC036}" destId="{2521CFF7-0B0B-4C9F-900B-216EDC1D95A3}" srcOrd="0" destOrd="0" presId="urn:microsoft.com/office/officeart/2005/8/layout/hierarchy1"/>
    <dgm:cxn modelId="{B56C0C7B-6B49-4D0E-8EF2-CC3AEEB5FD09}" type="presOf" srcId="{F19E31D4-7167-4DB4-956A-1EA6EBF8BF7D}" destId="{3C046F98-7B2C-4CDB-840B-C1C8A15906C0}" srcOrd="0" destOrd="0" presId="urn:microsoft.com/office/officeart/2005/8/layout/hierarchy1"/>
    <dgm:cxn modelId="{1C72ABA3-3BE2-4A70-88C3-DB77D796D311}" type="presOf" srcId="{E5E692E9-D776-42A9-B75E-6A5DDFFBDD5E}" destId="{15CC2B04-99AC-40FE-B30C-FE030E8FD157}" srcOrd="0" destOrd="0" presId="urn:microsoft.com/office/officeart/2005/8/layout/hierarchy1"/>
    <dgm:cxn modelId="{23ABA413-9965-46D5-B01C-15942B540814}" type="presOf" srcId="{1449B41E-10AF-4D62-9A5D-52EA213B3CF3}" destId="{21D8419A-EFF2-4FC2-AEE9-3C497B3372A5}" srcOrd="0" destOrd="0" presId="urn:microsoft.com/office/officeart/2005/8/layout/hierarchy1"/>
    <dgm:cxn modelId="{6CD01A1B-9EC0-4346-8A43-68C37F169AA8}" type="presOf" srcId="{FC8FFDE6-F092-40CD-B496-9906E4868579}" destId="{A6FD6262-138A-43C6-B0E6-9509039A9CAC}" srcOrd="0" destOrd="0" presId="urn:microsoft.com/office/officeart/2005/8/layout/hierarchy1"/>
    <dgm:cxn modelId="{F6958C0A-D5FD-4251-9D60-357A99C2E64E}" srcId="{84AA6316-7CFD-49C6-AE34-6E180EF16D95}" destId="{E2F8B0D0-3F79-40B6-AFC5-B51D9EF1ED0B}" srcOrd="0" destOrd="0" parTransId="{6D94BDA4-83D4-48CF-9E38-6CCE283E7F9B}" sibTransId="{BE564713-03DA-4B6A-B638-00A9BE699A50}"/>
    <dgm:cxn modelId="{60FB041A-AEBA-40A1-B8EC-43C6DCE419EA}" type="presOf" srcId="{9832A186-C819-4DD9-A259-1A8BB14AB648}" destId="{B0E35CB0-B15E-4369-9C7F-5AFBA95827DF}" srcOrd="0" destOrd="0" presId="urn:microsoft.com/office/officeart/2005/8/layout/hierarchy1"/>
    <dgm:cxn modelId="{855903DA-AFD9-4440-ABD3-7AEB4D963EE1}" type="presOf" srcId="{0C30D526-06E7-4D80-97D4-81D649613189}" destId="{1962B5F6-F931-4842-A7F6-8298EFEED7FE}" srcOrd="0" destOrd="0" presId="urn:microsoft.com/office/officeart/2005/8/layout/hierarchy1"/>
    <dgm:cxn modelId="{5D8050B1-4181-49D2-B31A-4BA12A67E6AA}" type="presOf" srcId="{AFFF5D9D-A8F8-4FF2-A8E0-453E438BE307}" destId="{8D4AFD9D-FF2F-44B0-BC57-D409C07040E7}" srcOrd="0" destOrd="0" presId="urn:microsoft.com/office/officeart/2005/8/layout/hierarchy1"/>
    <dgm:cxn modelId="{36C738CD-926E-445F-8BC2-A08843B54288}" type="presOf" srcId="{282C00DB-7BED-4FAE-9870-FA044898229C}" destId="{97160D6C-67B1-4E51-B21A-CD173F3B926A}" srcOrd="0" destOrd="0" presId="urn:microsoft.com/office/officeart/2005/8/layout/hierarchy1"/>
    <dgm:cxn modelId="{2823BA9D-F207-4412-9338-8B56C0437FA4}" type="presOf" srcId="{C3F2BB9B-9C70-4455-A2BB-B90EEED839AB}" destId="{A9F13A01-D48B-4E4F-BF0E-42DC55044B72}" srcOrd="0" destOrd="0" presId="urn:microsoft.com/office/officeart/2005/8/layout/hierarchy1"/>
    <dgm:cxn modelId="{88017CDD-359F-45E3-8168-E50F9F09B56C}" type="presOf" srcId="{16B356DA-4C1C-4714-AF6D-EE1AD4DB140C}" destId="{5C832200-4554-4EC8-A2F5-398F771F7E92}" srcOrd="0" destOrd="0" presId="urn:microsoft.com/office/officeart/2005/8/layout/hierarchy1"/>
    <dgm:cxn modelId="{6614F9A3-D449-4ED7-8C26-272D89FBF326}" srcId="{E985C3F1-9215-44AB-8E7A-E2AF894320B0}" destId="{F1B21774-17F6-491B-88D7-0A8031C3CC80}" srcOrd="2" destOrd="0" parTransId="{9E2F54B0-9A6A-4C22-B7EC-6AFD11370797}" sibTransId="{A9723404-4BCA-464F-B9D7-C48B51B313B6}"/>
    <dgm:cxn modelId="{EA60F81A-75FF-481C-8450-A6E5222FB96D}" type="presOf" srcId="{6D0CD789-4CF2-492C-A18D-119870E3C1F3}" destId="{B1A84D60-ACD9-4716-BB2C-4D40E564654B}" srcOrd="0" destOrd="0" presId="urn:microsoft.com/office/officeart/2005/8/layout/hierarchy1"/>
    <dgm:cxn modelId="{C72E19B4-08CD-4A53-9F7B-2F12F16CBF8B}" srcId="{84AA6316-7CFD-49C6-AE34-6E180EF16D95}" destId="{05BE1B9E-69DE-4944-AC84-28E4B64EB7A3}" srcOrd="1" destOrd="0" parTransId="{2DFF1BDD-8161-440C-8023-34683F566D5E}" sibTransId="{D9C5E7A6-DCBB-4A03-9462-CC6F1890E772}"/>
    <dgm:cxn modelId="{97997FEE-7C43-498F-8AEC-97B92ACF196C}" srcId="{2AE408A5-A5F7-4A75-80A1-49271E74BA00}" destId="{CF813384-89F5-4257-B400-726E90C6A77E}" srcOrd="0" destOrd="0" parTransId="{587BCF03-43F0-4B7C-A882-23F2C603B2A8}" sibTransId="{8AB52601-6BCF-4DFA-BAA7-69FC7B835542}"/>
    <dgm:cxn modelId="{50B1C99C-1D5E-4D22-9BD0-AAC8391963F4}" type="presOf" srcId="{214FABB4-F74A-4096-AF49-E174D3A1C968}" destId="{B3B8CF29-6BAC-41FA-B9AC-0AA34CE048D4}" srcOrd="0" destOrd="0" presId="urn:microsoft.com/office/officeart/2005/8/layout/hierarchy1"/>
    <dgm:cxn modelId="{04ED2A1A-0232-4FC2-9A14-54D45CA638C1}" type="presOf" srcId="{7A96620B-3B77-4551-B36B-4D6D20D40A04}" destId="{0F4CE6C8-8F36-4F25-B669-38EEA3768199}" srcOrd="0" destOrd="0" presId="urn:microsoft.com/office/officeart/2005/8/layout/hierarchy1"/>
    <dgm:cxn modelId="{F98B70A9-10A6-48D8-82EA-F0EBB5712FD9}" srcId="{7A96620B-3B77-4551-B36B-4D6D20D40A04}" destId="{B0E185C6-126E-4CF5-848D-197A7202ADC7}" srcOrd="1" destOrd="0" parTransId="{E5E692E9-D776-42A9-B75E-6A5DDFFBDD5E}" sibTransId="{2180084B-6312-43AC-8AE3-9C6CB3FF6DF2}"/>
    <dgm:cxn modelId="{D9C62CBB-A39A-4412-89FA-ABADD017B17B}" type="presOf" srcId="{04054DBA-B67B-4333-B2CF-3B7591098A78}" destId="{C4EA77A8-1121-48F2-BCCA-6F9E1CF6DEF5}" srcOrd="0" destOrd="0" presId="urn:microsoft.com/office/officeart/2005/8/layout/hierarchy1"/>
    <dgm:cxn modelId="{9FC5CB80-8BB7-4395-B61A-7F21282C0AE0}" srcId="{7A96620B-3B77-4551-B36B-4D6D20D40A04}" destId="{A3FC73C2-1734-4728-86FB-1665F4C22E50}" srcOrd="0" destOrd="0" parTransId="{0C30D526-06E7-4D80-97D4-81D649613189}" sibTransId="{92D7573B-E203-469D-B15A-3FC77A43FA10}"/>
    <dgm:cxn modelId="{2D521F31-751A-4CF2-BC9E-D3E47F1FE01A}" type="presOf" srcId="{A3FC73C2-1734-4728-86FB-1665F4C22E50}" destId="{2C02791F-9588-4046-8370-F68FB7FCF77F}" srcOrd="0" destOrd="0" presId="urn:microsoft.com/office/officeart/2005/8/layout/hierarchy1"/>
    <dgm:cxn modelId="{0296BB3A-F7FC-4F37-9BF6-EE62430DB91C}" srcId="{E985C3F1-9215-44AB-8E7A-E2AF894320B0}" destId="{E1D3B2C8-2D87-4930-833F-34F675EB9C0C}" srcOrd="5" destOrd="0" parTransId="{84CC38AE-789D-46B7-B73E-8C11714A04F9}" sibTransId="{971F25BF-0731-42DC-92E6-88CC6CF82F39}"/>
    <dgm:cxn modelId="{D152581E-907B-45A9-AA6B-D68EF5BA8B9C}" type="presOf" srcId="{0EE6FEB0-490C-4C20-9A90-3AA8A30448AD}" destId="{17569088-C00F-437A-8F7C-EA254818A00E}" srcOrd="0" destOrd="0" presId="urn:microsoft.com/office/officeart/2005/8/layout/hierarchy1"/>
    <dgm:cxn modelId="{2E04DDDE-2627-41AE-8A35-FD42F309182F}" type="presOf" srcId="{62D177DC-E435-4A11-8636-C3FE8DB72248}" destId="{94D740B0-00B3-4C92-BE12-D44AB284F272}" srcOrd="0" destOrd="0" presId="urn:microsoft.com/office/officeart/2005/8/layout/hierarchy1"/>
    <dgm:cxn modelId="{1A754A35-C9C2-4DCD-87AF-542399AA0989}" type="presOf" srcId="{B0E185C6-126E-4CF5-848D-197A7202ADC7}" destId="{023D74D1-528E-4232-9804-89D79377EFA9}" srcOrd="0" destOrd="0" presId="urn:microsoft.com/office/officeart/2005/8/layout/hierarchy1"/>
    <dgm:cxn modelId="{33B287D6-89CA-43CA-BFCE-97FA1526028D}" srcId="{214FABB4-F74A-4096-AF49-E174D3A1C968}" destId="{3DA196BF-4B3D-4C17-97E1-401768D93197}" srcOrd="1" destOrd="0" parTransId="{1640B0FF-B89D-41D5-93A2-DD7CFEB7FBB9}" sibTransId="{2D8B2415-8FA6-4C0F-940B-21E33D831F0B}"/>
    <dgm:cxn modelId="{80D93452-1368-4370-8720-A7F2BBD691E3}" type="presOf" srcId="{0C5EF68B-3ABF-43E0-9F2F-10C64A914494}" destId="{351FA1E2-51A1-4984-BA3F-A354847076E5}" srcOrd="0" destOrd="0" presId="urn:microsoft.com/office/officeart/2005/8/layout/hierarchy1"/>
    <dgm:cxn modelId="{1F7E540D-3149-4C0C-A06D-EEDD4C4CE354}" type="presOf" srcId="{CF813384-89F5-4257-B400-726E90C6A77E}" destId="{65FA4197-C244-4FE7-8626-8EBD1EBF2D06}" srcOrd="0" destOrd="0" presId="urn:microsoft.com/office/officeart/2005/8/layout/hierarchy1"/>
    <dgm:cxn modelId="{B479E0EC-CDEE-4907-A8C8-C27DDFF08600}" type="presOf" srcId="{412E22A5-3100-4C74-AF0B-11318213C234}" destId="{FE6011D6-4A09-4EC1-B761-1E5A438BEEA0}" srcOrd="0" destOrd="0" presId="urn:microsoft.com/office/officeart/2005/8/layout/hierarchy1"/>
    <dgm:cxn modelId="{4FE70A78-48D9-42F7-8502-7B31600EDE89}" srcId="{84AA6316-7CFD-49C6-AE34-6E180EF16D95}" destId="{2FBCDC03-29B8-4D06-A88C-E7EA2932C510}" srcOrd="2" destOrd="0" parTransId="{4E5D84DF-B28B-464A-BC8A-21091D203391}" sibTransId="{BC39222F-DC4E-4F86-B920-4E64BF4EB23A}"/>
    <dgm:cxn modelId="{5CD19FD6-3A24-42C4-B521-0E9457EABE69}" type="presOf" srcId="{CCAA863E-BDE5-46B0-9B7D-FD5FE8AB7988}" destId="{AE66D7FB-898A-4280-8545-41F7A1625E8E}" srcOrd="0" destOrd="0" presId="urn:microsoft.com/office/officeart/2005/8/layout/hierarchy1"/>
    <dgm:cxn modelId="{65396362-B346-46EB-BC0A-827F1A0D4673}" type="presOf" srcId="{587BCF03-43F0-4B7C-A882-23F2C603B2A8}" destId="{618E1C76-F70C-4225-85DB-D8EB27A142D2}" srcOrd="0" destOrd="0" presId="urn:microsoft.com/office/officeart/2005/8/layout/hierarchy1"/>
    <dgm:cxn modelId="{BB469B19-DF26-4D84-8E79-A44BB9307865}" srcId="{E985C3F1-9215-44AB-8E7A-E2AF894320B0}" destId="{F80BE772-4638-46A3-A9AE-9C4E957B8269}" srcOrd="3" destOrd="0" parTransId="{1449B41E-10AF-4D62-9A5D-52EA213B3CF3}" sibTransId="{51542641-367D-4928-A8A6-50FC50916EE4}"/>
    <dgm:cxn modelId="{43615063-4B29-4996-BD9A-6FB70B94E622}" type="presOf" srcId="{E75207A2-7ADF-42E9-8B3A-36E21CEA3035}" destId="{960BE4BA-6EEB-45D0-8683-D59794BD8580}" srcOrd="0" destOrd="0" presId="urn:microsoft.com/office/officeart/2005/8/layout/hierarchy1"/>
    <dgm:cxn modelId="{CFF63F89-CC18-455B-B554-E87A2E2E7D03}" srcId="{E985C3F1-9215-44AB-8E7A-E2AF894320B0}" destId="{C3F2BB9B-9C70-4455-A2BB-B90EEED839AB}" srcOrd="0" destOrd="0" parTransId="{766B4184-343D-49A8-AF86-8EA660BC7E7F}" sibTransId="{9418888F-2977-4815-B007-7C5AF3FC12D2}"/>
    <dgm:cxn modelId="{66141298-2827-49A4-A8BB-1169A2C21A49}" type="presOf" srcId="{2AE408A5-A5F7-4A75-80A1-49271E74BA00}" destId="{D9ED90CA-7A1E-4700-A3E2-0D54ED2E656C}" srcOrd="0" destOrd="0" presId="urn:microsoft.com/office/officeart/2005/8/layout/hierarchy1"/>
    <dgm:cxn modelId="{DE0AF7BF-0458-4096-AF67-8BFF8FEFDFD1}" type="presParOf" srcId="{5087952F-1A60-47CC-A303-4313412B99AC}" destId="{7D168966-3A91-43A9-BAC4-337C35485006}" srcOrd="0" destOrd="0" presId="urn:microsoft.com/office/officeart/2005/8/layout/hierarchy1"/>
    <dgm:cxn modelId="{13C729E8-F871-4B9B-8ED1-E5288648B881}" type="presParOf" srcId="{7D168966-3A91-43A9-BAC4-337C35485006}" destId="{4344BC5F-E7A2-44EC-96A5-222B08DC4B0A}" srcOrd="0" destOrd="0" presId="urn:microsoft.com/office/officeart/2005/8/layout/hierarchy1"/>
    <dgm:cxn modelId="{94F989B7-16F5-4329-AF2E-FA405C5B8E0C}" type="presParOf" srcId="{4344BC5F-E7A2-44EC-96A5-222B08DC4B0A}" destId="{E9E026A1-A2F1-49DC-AB37-50BC1F30DC75}" srcOrd="0" destOrd="0" presId="urn:microsoft.com/office/officeart/2005/8/layout/hierarchy1"/>
    <dgm:cxn modelId="{17A154E0-7E7A-4F2D-A182-BA5645882013}" type="presParOf" srcId="{4344BC5F-E7A2-44EC-96A5-222B08DC4B0A}" destId="{85685F1E-7D5D-4194-A153-441ADFB5A62B}" srcOrd="1" destOrd="0" presId="urn:microsoft.com/office/officeart/2005/8/layout/hierarchy1"/>
    <dgm:cxn modelId="{493CD5D4-50FE-4A38-B91D-2308891CB836}" type="presParOf" srcId="{7D168966-3A91-43A9-BAC4-337C35485006}" destId="{0A2B4BF6-AB74-4014-A69F-22CC8F02E47C}" srcOrd="1" destOrd="0" presId="urn:microsoft.com/office/officeart/2005/8/layout/hierarchy1"/>
    <dgm:cxn modelId="{9151F6F7-FAB7-4B30-99A6-32C2C29E13E1}" type="presParOf" srcId="{5087952F-1A60-47CC-A303-4313412B99AC}" destId="{F78E90CF-6C32-427B-86E3-C8B676F623E3}" srcOrd="1" destOrd="0" presId="urn:microsoft.com/office/officeart/2005/8/layout/hierarchy1"/>
    <dgm:cxn modelId="{4FD2B59D-5B99-435B-A18F-12D577104179}" type="presParOf" srcId="{F78E90CF-6C32-427B-86E3-C8B676F623E3}" destId="{0071D17D-D2AE-449F-A795-8E804EBD099E}" srcOrd="0" destOrd="0" presId="urn:microsoft.com/office/officeart/2005/8/layout/hierarchy1"/>
    <dgm:cxn modelId="{DEDEC330-1428-431A-97BE-8BD4A9E50D0D}" type="presParOf" srcId="{0071D17D-D2AE-449F-A795-8E804EBD099E}" destId="{0C96B1D3-D616-44BB-BC37-1110F50C7D33}" srcOrd="0" destOrd="0" presId="urn:microsoft.com/office/officeart/2005/8/layout/hierarchy1"/>
    <dgm:cxn modelId="{BC5D9AA7-5688-4EAB-A39E-B26FB7CB0A50}" type="presParOf" srcId="{0071D17D-D2AE-449F-A795-8E804EBD099E}" destId="{92523B5E-39B5-4404-8DD7-78870AB305D6}" srcOrd="1" destOrd="0" presId="urn:microsoft.com/office/officeart/2005/8/layout/hierarchy1"/>
    <dgm:cxn modelId="{F572237A-A40D-4AEE-8CA9-489EB5FF2D6B}" type="presParOf" srcId="{F78E90CF-6C32-427B-86E3-C8B676F623E3}" destId="{29C59C45-710D-4903-9AF6-F7134E6D6B08}" srcOrd="1" destOrd="0" presId="urn:microsoft.com/office/officeart/2005/8/layout/hierarchy1"/>
    <dgm:cxn modelId="{530665FC-F570-4E53-815C-4F870F9D5614}" type="presParOf" srcId="{5087952F-1A60-47CC-A303-4313412B99AC}" destId="{C305E1D1-0FA1-4D7C-9F00-16FAFA6DB9A0}" srcOrd="2" destOrd="0" presId="urn:microsoft.com/office/officeart/2005/8/layout/hierarchy1"/>
    <dgm:cxn modelId="{21AA215A-4BFB-4430-942E-48AD0EB07B35}" type="presParOf" srcId="{C305E1D1-0FA1-4D7C-9F00-16FAFA6DB9A0}" destId="{1CEC000B-ED35-41BC-ABA8-B5ECBFA1E4F4}" srcOrd="0" destOrd="0" presId="urn:microsoft.com/office/officeart/2005/8/layout/hierarchy1"/>
    <dgm:cxn modelId="{8780AD05-797D-4A2D-AFD3-030D2CC15F84}" type="presParOf" srcId="{1CEC000B-ED35-41BC-ABA8-B5ECBFA1E4F4}" destId="{95E92F38-6079-44AD-8CCB-D134D55DBDE4}" srcOrd="0" destOrd="0" presId="urn:microsoft.com/office/officeart/2005/8/layout/hierarchy1"/>
    <dgm:cxn modelId="{EE3F1CC9-68D4-4E66-9FCF-A036C5133F3B}" type="presParOf" srcId="{1CEC000B-ED35-41BC-ABA8-B5ECBFA1E4F4}" destId="{D0653F59-E1BE-47D9-93AA-40428555B0FF}" srcOrd="1" destOrd="0" presId="urn:microsoft.com/office/officeart/2005/8/layout/hierarchy1"/>
    <dgm:cxn modelId="{20B23E9B-79E1-4AD0-A49B-8523E6FECE95}" type="presParOf" srcId="{C305E1D1-0FA1-4D7C-9F00-16FAFA6DB9A0}" destId="{7CE6AC23-F16F-441D-AF67-36B8C5F73F4B}" srcOrd="1" destOrd="0" presId="urn:microsoft.com/office/officeart/2005/8/layout/hierarchy1"/>
    <dgm:cxn modelId="{FF75486F-D601-4DA3-9294-BFA8A90E15A3}" type="presParOf" srcId="{7CE6AC23-F16F-441D-AF67-36B8C5F73F4B}" destId="{5C832200-4554-4EC8-A2F5-398F771F7E92}" srcOrd="0" destOrd="0" presId="urn:microsoft.com/office/officeart/2005/8/layout/hierarchy1"/>
    <dgm:cxn modelId="{56059556-144C-410B-9754-1233B1B85274}" type="presParOf" srcId="{7CE6AC23-F16F-441D-AF67-36B8C5F73F4B}" destId="{F00F1B3F-D3A2-4240-BE99-727C49E5AF47}" srcOrd="1" destOrd="0" presId="urn:microsoft.com/office/officeart/2005/8/layout/hierarchy1"/>
    <dgm:cxn modelId="{5B6A8F3F-2AF0-4E90-9611-1533FEB12D4B}" type="presParOf" srcId="{F00F1B3F-D3A2-4240-BE99-727C49E5AF47}" destId="{D3D0F3DC-735B-4A92-935B-827C42B1D202}" srcOrd="0" destOrd="0" presId="urn:microsoft.com/office/officeart/2005/8/layout/hierarchy1"/>
    <dgm:cxn modelId="{37E553E9-9963-4983-96FC-B45B052E8672}" type="presParOf" srcId="{D3D0F3DC-735B-4A92-935B-827C42B1D202}" destId="{9E5519E3-F5BF-4064-818E-B8605471E043}" srcOrd="0" destOrd="0" presId="urn:microsoft.com/office/officeart/2005/8/layout/hierarchy1"/>
    <dgm:cxn modelId="{D2663A04-EE85-4F78-9BC3-F071F38058D5}" type="presParOf" srcId="{D3D0F3DC-735B-4A92-935B-827C42B1D202}" destId="{921D5D5C-B3FD-4B8A-B40C-39532BB384A7}" srcOrd="1" destOrd="0" presId="urn:microsoft.com/office/officeart/2005/8/layout/hierarchy1"/>
    <dgm:cxn modelId="{4D65167C-3913-4A57-B8BD-54904A9B9568}" type="presParOf" srcId="{F00F1B3F-D3A2-4240-BE99-727C49E5AF47}" destId="{3CE6C821-4EAB-430D-8FA3-F750AFF73E8A}" srcOrd="1" destOrd="0" presId="urn:microsoft.com/office/officeart/2005/8/layout/hierarchy1"/>
    <dgm:cxn modelId="{470934DB-B214-4773-AC68-BC36B23AE028}" type="presParOf" srcId="{3CE6C821-4EAB-430D-8FA3-F750AFF73E8A}" destId="{8AB79E07-49C7-49C6-8FD5-814B09685C91}" srcOrd="0" destOrd="0" presId="urn:microsoft.com/office/officeart/2005/8/layout/hierarchy1"/>
    <dgm:cxn modelId="{519B2389-8380-4578-AA17-6D821B16983F}" type="presParOf" srcId="{3CE6C821-4EAB-430D-8FA3-F750AFF73E8A}" destId="{804C32C2-87C3-426C-842A-FC2786702587}" srcOrd="1" destOrd="0" presId="urn:microsoft.com/office/officeart/2005/8/layout/hierarchy1"/>
    <dgm:cxn modelId="{E9BD5FB0-8890-482C-800D-5397033580F0}" type="presParOf" srcId="{804C32C2-87C3-426C-842A-FC2786702587}" destId="{BF4C00AE-4A02-43BD-82AB-9B42DD5D6D1D}" srcOrd="0" destOrd="0" presId="urn:microsoft.com/office/officeart/2005/8/layout/hierarchy1"/>
    <dgm:cxn modelId="{BA801ADB-E6DC-42EE-96B2-F9E91ABF7551}" type="presParOf" srcId="{BF4C00AE-4A02-43BD-82AB-9B42DD5D6D1D}" destId="{6862BE97-66BE-47B5-A2EE-24F38D69183E}" srcOrd="0" destOrd="0" presId="urn:microsoft.com/office/officeart/2005/8/layout/hierarchy1"/>
    <dgm:cxn modelId="{D1856A94-5935-4E43-B473-0C747E216D4F}" type="presParOf" srcId="{BF4C00AE-4A02-43BD-82AB-9B42DD5D6D1D}" destId="{A9F13A01-D48B-4E4F-BF0E-42DC55044B72}" srcOrd="1" destOrd="0" presId="urn:microsoft.com/office/officeart/2005/8/layout/hierarchy1"/>
    <dgm:cxn modelId="{135C4B27-1A59-4E22-B148-4BD21C786D82}" type="presParOf" srcId="{804C32C2-87C3-426C-842A-FC2786702587}" destId="{CCE8055D-7F32-4780-AF2F-5FDA7A06F80B}" srcOrd="1" destOrd="0" presId="urn:microsoft.com/office/officeart/2005/8/layout/hierarchy1"/>
    <dgm:cxn modelId="{3AAD0C6C-8305-4076-B88D-7B2252996820}" type="presParOf" srcId="{3CE6C821-4EAB-430D-8FA3-F750AFF73E8A}" destId="{351FA1E2-51A1-4984-BA3F-A354847076E5}" srcOrd="2" destOrd="0" presId="urn:microsoft.com/office/officeart/2005/8/layout/hierarchy1"/>
    <dgm:cxn modelId="{34399814-9026-4B83-BFDD-6658436F3CCB}" type="presParOf" srcId="{3CE6C821-4EAB-430D-8FA3-F750AFF73E8A}" destId="{F3ADB947-9B58-45F9-BEF2-FF32650C28CC}" srcOrd="3" destOrd="0" presId="urn:microsoft.com/office/officeart/2005/8/layout/hierarchy1"/>
    <dgm:cxn modelId="{F6416ECF-0293-4E50-B745-0FF3598C2063}" type="presParOf" srcId="{F3ADB947-9B58-45F9-BEF2-FF32650C28CC}" destId="{7926E32E-1925-4414-989B-D280ABB6F9C6}" srcOrd="0" destOrd="0" presId="urn:microsoft.com/office/officeart/2005/8/layout/hierarchy1"/>
    <dgm:cxn modelId="{0EC98D6B-F67A-42A5-8962-537785A2078E}" type="presParOf" srcId="{7926E32E-1925-4414-989B-D280ABB6F9C6}" destId="{3E6792B4-3273-497A-B030-4C037E896ED6}" srcOrd="0" destOrd="0" presId="urn:microsoft.com/office/officeart/2005/8/layout/hierarchy1"/>
    <dgm:cxn modelId="{6AE2D2E9-B5AE-4C4D-BF9D-E75E3E351E2B}" type="presParOf" srcId="{7926E32E-1925-4414-989B-D280ABB6F9C6}" destId="{B0E35CB0-B15E-4369-9C7F-5AFBA95827DF}" srcOrd="1" destOrd="0" presId="urn:microsoft.com/office/officeart/2005/8/layout/hierarchy1"/>
    <dgm:cxn modelId="{0AC1644E-B78E-4DCF-B9F6-67DFE2A8CCEC}" type="presParOf" srcId="{F3ADB947-9B58-45F9-BEF2-FF32650C28CC}" destId="{8E6DA9B6-92A6-4909-B003-E40DA3D1B0D7}" srcOrd="1" destOrd="0" presId="urn:microsoft.com/office/officeart/2005/8/layout/hierarchy1"/>
    <dgm:cxn modelId="{282BA59C-02D6-4496-9A6F-6E4450111678}" type="presParOf" srcId="{8E6DA9B6-92A6-4909-B003-E40DA3D1B0D7}" destId="{7B9F5233-1CDB-4E5F-82BD-6F89B15300E1}" srcOrd="0" destOrd="0" presId="urn:microsoft.com/office/officeart/2005/8/layout/hierarchy1"/>
    <dgm:cxn modelId="{5E58F3DF-1245-4DF3-AF74-97C53C2A8542}" type="presParOf" srcId="{8E6DA9B6-92A6-4909-B003-E40DA3D1B0D7}" destId="{2A969E6E-5F2F-41A6-931A-541BB62DEDFC}" srcOrd="1" destOrd="0" presId="urn:microsoft.com/office/officeart/2005/8/layout/hierarchy1"/>
    <dgm:cxn modelId="{89764A77-7913-4686-BB62-40C90A186B5D}" type="presParOf" srcId="{2A969E6E-5F2F-41A6-931A-541BB62DEDFC}" destId="{4977CC55-D980-4BC2-AA09-1D9F5D6EE9AE}" srcOrd="0" destOrd="0" presId="urn:microsoft.com/office/officeart/2005/8/layout/hierarchy1"/>
    <dgm:cxn modelId="{B1D2C6F5-F032-4B4C-90F6-ACB043D4A831}" type="presParOf" srcId="{4977CC55-D980-4BC2-AA09-1D9F5D6EE9AE}" destId="{2E70FE69-AEFE-47F5-84BF-5D8EAEC584EE}" srcOrd="0" destOrd="0" presId="urn:microsoft.com/office/officeart/2005/8/layout/hierarchy1"/>
    <dgm:cxn modelId="{57A11197-0407-49F9-804D-D00F26269D05}" type="presParOf" srcId="{4977CC55-D980-4BC2-AA09-1D9F5D6EE9AE}" destId="{C4EA77A8-1121-48F2-BCCA-6F9E1CF6DEF5}" srcOrd="1" destOrd="0" presId="urn:microsoft.com/office/officeart/2005/8/layout/hierarchy1"/>
    <dgm:cxn modelId="{2597B41F-C2BC-4FA4-987B-AEAF9122C0F1}" type="presParOf" srcId="{2A969E6E-5F2F-41A6-931A-541BB62DEDFC}" destId="{0671442C-A554-42CE-B164-8E65419CA692}" srcOrd="1" destOrd="0" presId="urn:microsoft.com/office/officeart/2005/8/layout/hierarchy1"/>
    <dgm:cxn modelId="{747C725B-70D0-4ACF-B7DA-39C094D040F8}" type="presParOf" srcId="{3CE6C821-4EAB-430D-8FA3-F750AFF73E8A}" destId="{8B5BB0A1-AF5E-4621-BD96-E148E72B88CE}" srcOrd="4" destOrd="0" presId="urn:microsoft.com/office/officeart/2005/8/layout/hierarchy1"/>
    <dgm:cxn modelId="{2E392D38-03FF-4881-A167-70E62FD614B9}" type="presParOf" srcId="{3CE6C821-4EAB-430D-8FA3-F750AFF73E8A}" destId="{3D271B5B-4371-4BCC-9A0C-1DEF7B7921B1}" srcOrd="5" destOrd="0" presId="urn:microsoft.com/office/officeart/2005/8/layout/hierarchy1"/>
    <dgm:cxn modelId="{5E5238D1-3B4B-4121-B4EB-412CE09EE7EA}" type="presParOf" srcId="{3D271B5B-4371-4BCC-9A0C-1DEF7B7921B1}" destId="{BB6C789A-7C0E-48D0-B472-5B19B160D04D}" srcOrd="0" destOrd="0" presId="urn:microsoft.com/office/officeart/2005/8/layout/hierarchy1"/>
    <dgm:cxn modelId="{2A7FDF0C-93DF-48A9-8AB3-3DB29BE095E5}" type="presParOf" srcId="{BB6C789A-7C0E-48D0-B472-5B19B160D04D}" destId="{7FBCD94C-4401-4233-957C-234A0D00D7FF}" srcOrd="0" destOrd="0" presId="urn:microsoft.com/office/officeart/2005/8/layout/hierarchy1"/>
    <dgm:cxn modelId="{D3070031-4E7C-4536-B417-1D24695F338F}" type="presParOf" srcId="{BB6C789A-7C0E-48D0-B472-5B19B160D04D}" destId="{61076124-4A5D-4BFC-A5B9-DAC6B94BCFF4}" srcOrd="1" destOrd="0" presId="urn:microsoft.com/office/officeart/2005/8/layout/hierarchy1"/>
    <dgm:cxn modelId="{3AA2DFE5-B04B-40F6-A83C-7DAD03D095F7}" type="presParOf" srcId="{3D271B5B-4371-4BCC-9A0C-1DEF7B7921B1}" destId="{7EDD4831-AB61-4E03-A339-0FDD8944B245}" srcOrd="1" destOrd="0" presId="urn:microsoft.com/office/officeart/2005/8/layout/hierarchy1"/>
    <dgm:cxn modelId="{C3112219-CED1-4C48-A59F-5FC135A0AA3E}" type="presParOf" srcId="{3CE6C821-4EAB-430D-8FA3-F750AFF73E8A}" destId="{21D8419A-EFF2-4FC2-AEE9-3C497B3372A5}" srcOrd="6" destOrd="0" presId="urn:microsoft.com/office/officeart/2005/8/layout/hierarchy1"/>
    <dgm:cxn modelId="{FB056F2B-46A1-4CE3-AFE3-7AC03B0AB0FB}" type="presParOf" srcId="{3CE6C821-4EAB-430D-8FA3-F750AFF73E8A}" destId="{191ED178-AF20-49A8-BC14-5EF0B302EE00}" srcOrd="7" destOrd="0" presId="urn:microsoft.com/office/officeart/2005/8/layout/hierarchy1"/>
    <dgm:cxn modelId="{A6476B4D-E96A-4183-85B4-5CB538BDF6C9}" type="presParOf" srcId="{191ED178-AF20-49A8-BC14-5EF0B302EE00}" destId="{76400D4B-1A70-4CC8-BB05-C36A1B3A76F0}" srcOrd="0" destOrd="0" presId="urn:microsoft.com/office/officeart/2005/8/layout/hierarchy1"/>
    <dgm:cxn modelId="{81BD0E8E-96A8-4B09-A4F2-8A7C54965B8E}" type="presParOf" srcId="{76400D4B-1A70-4CC8-BB05-C36A1B3A76F0}" destId="{C6D1D1F0-04D3-4A3C-88DF-9CAEE0878E76}" srcOrd="0" destOrd="0" presId="urn:microsoft.com/office/officeart/2005/8/layout/hierarchy1"/>
    <dgm:cxn modelId="{4CE3C682-2D62-4A4A-B724-EFF26FA14BD6}" type="presParOf" srcId="{76400D4B-1A70-4CC8-BB05-C36A1B3A76F0}" destId="{D2FF7B84-2A0D-40A6-A761-3D4940108F3C}" srcOrd="1" destOrd="0" presId="urn:microsoft.com/office/officeart/2005/8/layout/hierarchy1"/>
    <dgm:cxn modelId="{37E7E351-86C3-4499-A7F5-1BD6879B30A9}" type="presParOf" srcId="{191ED178-AF20-49A8-BC14-5EF0B302EE00}" destId="{7A45A7DD-2135-49BD-A5C3-64BA32BEC6A4}" srcOrd="1" destOrd="0" presId="urn:microsoft.com/office/officeart/2005/8/layout/hierarchy1"/>
    <dgm:cxn modelId="{04DE0680-1569-4A16-A7C5-355E47A658ED}" type="presParOf" srcId="{3CE6C821-4EAB-430D-8FA3-F750AFF73E8A}" destId="{2521CFF7-0B0B-4C9F-900B-216EDC1D95A3}" srcOrd="8" destOrd="0" presId="urn:microsoft.com/office/officeart/2005/8/layout/hierarchy1"/>
    <dgm:cxn modelId="{58A9CE51-A9F4-46E1-89B8-18A9F2E4624A}" type="presParOf" srcId="{3CE6C821-4EAB-430D-8FA3-F750AFF73E8A}" destId="{107235E8-EB53-44B7-9683-2A088B94728C}" srcOrd="9" destOrd="0" presId="urn:microsoft.com/office/officeart/2005/8/layout/hierarchy1"/>
    <dgm:cxn modelId="{53040704-1803-4D9D-96C2-9AA98674F87F}" type="presParOf" srcId="{107235E8-EB53-44B7-9683-2A088B94728C}" destId="{19DAAA48-42D0-46E7-BFA0-2E16D4E4B115}" srcOrd="0" destOrd="0" presId="urn:microsoft.com/office/officeart/2005/8/layout/hierarchy1"/>
    <dgm:cxn modelId="{B7191074-C989-4AFC-95F4-6BF25266DB15}" type="presParOf" srcId="{19DAAA48-42D0-46E7-BFA0-2E16D4E4B115}" destId="{A0A5DCB5-C735-480F-A031-EC72239E56D6}" srcOrd="0" destOrd="0" presId="urn:microsoft.com/office/officeart/2005/8/layout/hierarchy1"/>
    <dgm:cxn modelId="{639781C9-F3B3-453D-A765-A79868C1A9D7}" type="presParOf" srcId="{19DAAA48-42D0-46E7-BFA0-2E16D4E4B115}" destId="{0F4CE6C8-8F36-4F25-B669-38EEA3768199}" srcOrd="1" destOrd="0" presId="urn:microsoft.com/office/officeart/2005/8/layout/hierarchy1"/>
    <dgm:cxn modelId="{23EE2E3C-046E-4414-8569-F3E0A16A016C}" type="presParOf" srcId="{107235E8-EB53-44B7-9683-2A088B94728C}" destId="{CCCED667-DCB5-4DF7-97BB-2E316A099C0C}" srcOrd="1" destOrd="0" presId="urn:microsoft.com/office/officeart/2005/8/layout/hierarchy1"/>
    <dgm:cxn modelId="{A4F65CD3-609B-47A7-BD10-0ADAB2C7D19A}" type="presParOf" srcId="{CCCED667-DCB5-4DF7-97BB-2E316A099C0C}" destId="{1962B5F6-F931-4842-A7F6-8298EFEED7FE}" srcOrd="0" destOrd="0" presId="urn:microsoft.com/office/officeart/2005/8/layout/hierarchy1"/>
    <dgm:cxn modelId="{CAEBA513-DE6B-4174-BB6A-83C64EA236EE}" type="presParOf" srcId="{CCCED667-DCB5-4DF7-97BB-2E316A099C0C}" destId="{D66F2E12-4FEF-4DE9-8C03-9C8B082F721D}" srcOrd="1" destOrd="0" presId="urn:microsoft.com/office/officeart/2005/8/layout/hierarchy1"/>
    <dgm:cxn modelId="{585CCD80-8658-466F-8EC0-6936EE5D2220}" type="presParOf" srcId="{D66F2E12-4FEF-4DE9-8C03-9C8B082F721D}" destId="{FDE0A5F9-90C5-4696-8734-C802FBEED2FB}" srcOrd="0" destOrd="0" presId="urn:microsoft.com/office/officeart/2005/8/layout/hierarchy1"/>
    <dgm:cxn modelId="{5BF83D7E-B0F1-4AEF-B442-14C8C2E9E618}" type="presParOf" srcId="{FDE0A5F9-90C5-4696-8734-C802FBEED2FB}" destId="{F63AAEEC-6C01-43F9-877C-222CB77C4AAA}" srcOrd="0" destOrd="0" presId="urn:microsoft.com/office/officeart/2005/8/layout/hierarchy1"/>
    <dgm:cxn modelId="{F5C615AF-8ADA-4A42-9CD0-4B639471D240}" type="presParOf" srcId="{FDE0A5F9-90C5-4696-8734-C802FBEED2FB}" destId="{2C02791F-9588-4046-8370-F68FB7FCF77F}" srcOrd="1" destOrd="0" presId="urn:microsoft.com/office/officeart/2005/8/layout/hierarchy1"/>
    <dgm:cxn modelId="{6E751A0B-F89C-4618-988E-A67CEC85FC5E}" type="presParOf" srcId="{D66F2E12-4FEF-4DE9-8C03-9C8B082F721D}" destId="{0400D395-E78A-4BF4-B21E-8611C851E389}" srcOrd="1" destOrd="0" presId="urn:microsoft.com/office/officeart/2005/8/layout/hierarchy1"/>
    <dgm:cxn modelId="{C5E258EA-B41E-41D8-BC9F-32C3F8C56BA9}" type="presParOf" srcId="{CCCED667-DCB5-4DF7-97BB-2E316A099C0C}" destId="{15CC2B04-99AC-40FE-B30C-FE030E8FD157}" srcOrd="2" destOrd="0" presId="urn:microsoft.com/office/officeart/2005/8/layout/hierarchy1"/>
    <dgm:cxn modelId="{AAF6DDB1-9126-4A57-98D4-6E2AEA154183}" type="presParOf" srcId="{CCCED667-DCB5-4DF7-97BB-2E316A099C0C}" destId="{057DDF00-9835-4EF9-BBBF-20BB6292BE71}" srcOrd="3" destOrd="0" presId="urn:microsoft.com/office/officeart/2005/8/layout/hierarchy1"/>
    <dgm:cxn modelId="{73984699-5619-4966-A511-98DC3AC6B560}" type="presParOf" srcId="{057DDF00-9835-4EF9-BBBF-20BB6292BE71}" destId="{97BE25E0-D9C5-40AC-8E7D-46B510AF1C56}" srcOrd="0" destOrd="0" presId="urn:microsoft.com/office/officeart/2005/8/layout/hierarchy1"/>
    <dgm:cxn modelId="{C05BFD92-37D0-4352-8D72-0A121F8886F1}" type="presParOf" srcId="{97BE25E0-D9C5-40AC-8E7D-46B510AF1C56}" destId="{AA376180-9003-4B26-967A-A8DCAD451281}" srcOrd="0" destOrd="0" presId="urn:microsoft.com/office/officeart/2005/8/layout/hierarchy1"/>
    <dgm:cxn modelId="{2114011B-4061-42AE-9C64-5F36D5D49BAB}" type="presParOf" srcId="{97BE25E0-D9C5-40AC-8E7D-46B510AF1C56}" destId="{023D74D1-528E-4232-9804-89D79377EFA9}" srcOrd="1" destOrd="0" presId="urn:microsoft.com/office/officeart/2005/8/layout/hierarchy1"/>
    <dgm:cxn modelId="{18FAC38A-5EEA-492F-8060-2BD63C826F8D}" type="presParOf" srcId="{057DDF00-9835-4EF9-BBBF-20BB6292BE71}" destId="{AE922DE7-FEEC-4313-8C64-07CD778FF0F6}" srcOrd="1" destOrd="0" presId="urn:microsoft.com/office/officeart/2005/8/layout/hierarchy1"/>
    <dgm:cxn modelId="{A4B54DF0-FB51-4710-BBE0-97BEFBF03D2A}" type="presParOf" srcId="{3CE6C821-4EAB-430D-8FA3-F750AFF73E8A}" destId="{F3AFFC91-41A1-47AB-81FF-57C872547F17}" srcOrd="10" destOrd="0" presId="urn:microsoft.com/office/officeart/2005/8/layout/hierarchy1"/>
    <dgm:cxn modelId="{B152702C-A6CA-4A63-9C33-D8742B864E84}" type="presParOf" srcId="{3CE6C821-4EAB-430D-8FA3-F750AFF73E8A}" destId="{7428BA0C-23B1-41AF-B4A2-1F380751E3BC}" srcOrd="11" destOrd="0" presId="urn:microsoft.com/office/officeart/2005/8/layout/hierarchy1"/>
    <dgm:cxn modelId="{51A467F3-A876-43D3-8BC6-27F925AB86AB}" type="presParOf" srcId="{7428BA0C-23B1-41AF-B4A2-1F380751E3BC}" destId="{1B205B12-B85F-4ACB-BF7F-E98E08945DBB}" srcOrd="0" destOrd="0" presId="urn:microsoft.com/office/officeart/2005/8/layout/hierarchy1"/>
    <dgm:cxn modelId="{ED9F3AE2-34F5-4F71-8FFB-C5A8A9215030}" type="presParOf" srcId="{1B205B12-B85F-4ACB-BF7F-E98E08945DBB}" destId="{F79CA066-A57E-4C23-B396-193D449FEE61}" srcOrd="0" destOrd="0" presId="urn:microsoft.com/office/officeart/2005/8/layout/hierarchy1"/>
    <dgm:cxn modelId="{0DD63BCF-9D76-447D-A205-BF48CEE5DA8E}" type="presParOf" srcId="{1B205B12-B85F-4ACB-BF7F-E98E08945DBB}" destId="{91BF6967-7238-440D-A154-D58E618CD4C1}" srcOrd="1" destOrd="0" presId="urn:microsoft.com/office/officeart/2005/8/layout/hierarchy1"/>
    <dgm:cxn modelId="{A4C2BD80-81F3-4687-9F84-54085DA6DEB2}" type="presParOf" srcId="{7428BA0C-23B1-41AF-B4A2-1F380751E3BC}" destId="{356BE158-791B-40E7-AC35-FBA286E871F6}" srcOrd="1" destOrd="0" presId="urn:microsoft.com/office/officeart/2005/8/layout/hierarchy1"/>
    <dgm:cxn modelId="{45EE69FD-7942-46B0-A545-2AF8BCE8A55C}" type="presParOf" srcId="{3CE6C821-4EAB-430D-8FA3-F750AFF73E8A}" destId="{3C046F98-7B2C-4CDB-840B-C1C8A15906C0}" srcOrd="12" destOrd="0" presId="urn:microsoft.com/office/officeart/2005/8/layout/hierarchy1"/>
    <dgm:cxn modelId="{8BE7AA92-F75C-4102-A6EE-D21DFE059C51}" type="presParOf" srcId="{3CE6C821-4EAB-430D-8FA3-F750AFF73E8A}" destId="{8C1E4232-774B-4BAC-A806-B1AD37C23786}" srcOrd="13" destOrd="0" presId="urn:microsoft.com/office/officeart/2005/8/layout/hierarchy1"/>
    <dgm:cxn modelId="{0AD1324E-BC60-4240-A6FA-C2CB409339D9}" type="presParOf" srcId="{8C1E4232-774B-4BAC-A806-B1AD37C23786}" destId="{0D10C59E-0F2A-461D-8D47-942A30AA5312}" srcOrd="0" destOrd="0" presId="urn:microsoft.com/office/officeart/2005/8/layout/hierarchy1"/>
    <dgm:cxn modelId="{45BA362A-406A-409E-864C-704CD8EF79CA}" type="presParOf" srcId="{0D10C59E-0F2A-461D-8D47-942A30AA5312}" destId="{B5D79A86-F53D-44F2-93B1-D573B1CD00C6}" srcOrd="0" destOrd="0" presId="urn:microsoft.com/office/officeart/2005/8/layout/hierarchy1"/>
    <dgm:cxn modelId="{C5F65B0A-6246-4BB9-AC5E-BC3108188486}" type="presParOf" srcId="{0D10C59E-0F2A-461D-8D47-942A30AA5312}" destId="{47EAFB40-8CFC-4591-ABEB-0D19FB06D316}" srcOrd="1" destOrd="0" presId="urn:microsoft.com/office/officeart/2005/8/layout/hierarchy1"/>
    <dgm:cxn modelId="{E6C88E76-F962-4494-AD23-50720DFA327F}" type="presParOf" srcId="{8C1E4232-774B-4BAC-A806-B1AD37C23786}" destId="{542241C0-3C8E-4D83-8A08-2655A76373F2}" srcOrd="1" destOrd="0" presId="urn:microsoft.com/office/officeart/2005/8/layout/hierarchy1"/>
    <dgm:cxn modelId="{B0F4C5C7-17D8-462E-AD98-5E9F71DA4C21}" type="presParOf" srcId="{3CE6C821-4EAB-430D-8FA3-F750AFF73E8A}" destId="{6D8FD1EB-845F-48A4-9DAF-494A0F137EB5}" srcOrd="14" destOrd="0" presId="urn:microsoft.com/office/officeart/2005/8/layout/hierarchy1"/>
    <dgm:cxn modelId="{DBEBF67B-2958-42A3-8DDF-5AA13050EEA7}" type="presParOf" srcId="{3CE6C821-4EAB-430D-8FA3-F750AFF73E8A}" destId="{4B3C6339-250A-4737-AC80-A7A6638B5A08}" srcOrd="15" destOrd="0" presId="urn:microsoft.com/office/officeart/2005/8/layout/hierarchy1"/>
    <dgm:cxn modelId="{F2C2A979-3F90-4841-82BA-43E43FF68468}" type="presParOf" srcId="{4B3C6339-250A-4737-AC80-A7A6638B5A08}" destId="{88AB462E-C966-49B3-97CC-084F40AF033A}" srcOrd="0" destOrd="0" presId="urn:microsoft.com/office/officeart/2005/8/layout/hierarchy1"/>
    <dgm:cxn modelId="{B136F0C5-0932-45A1-9D74-F27A98204AAB}" type="presParOf" srcId="{88AB462E-C966-49B3-97CC-084F40AF033A}" destId="{713FB4FF-FAEE-48FB-8B05-F470538A1C8A}" srcOrd="0" destOrd="0" presId="urn:microsoft.com/office/officeart/2005/8/layout/hierarchy1"/>
    <dgm:cxn modelId="{3571113F-4EE4-4511-8F3D-DB7AD6936D2E}" type="presParOf" srcId="{88AB462E-C966-49B3-97CC-084F40AF033A}" destId="{B3B8CF29-6BAC-41FA-B9AC-0AA34CE048D4}" srcOrd="1" destOrd="0" presId="urn:microsoft.com/office/officeart/2005/8/layout/hierarchy1"/>
    <dgm:cxn modelId="{E7DBC3B9-A7BC-4DB0-B245-3EF673799C36}" type="presParOf" srcId="{4B3C6339-250A-4737-AC80-A7A6638B5A08}" destId="{DB2DB6ED-DABC-440C-9C3C-930B90A3FAFB}" srcOrd="1" destOrd="0" presId="urn:microsoft.com/office/officeart/2005/8/layout/hierarchy1"/>
    <dgm:cxn modelId="{993C8014-8D82-4D31-B766-25DEC17818E6}" type="presParOf" srcId="{DB2DB6ED-DABC-440C-9C3C-930B90A3FAFB}" destId="{97160D6C-67B1-4E51-B21A-CD173F3B926A}" srcOrd="0" destOrd="0" presId="urn:microsoft.com/office/officeart/2005/8/layout/hierarchy1"/>
    <dgm:cxn modelId="{FFC750EE-F052-4F42-83F2-BC162ACA6EFA}" type="presParOf" srcId="{DB2DB6ED-DABC-440C-9C3C-930B90A3FAFB}" destId="{F20EE285-BA94-4C40-93E6-239723CA0007}" srcOrd="1" destOrd="0" presId="urn:microsoft.com/office/officeart/2005/8/layout/hierarchy1"/>
    <dgm:cxn modelId="{0C8C9CDB-9C66-4513-ADE9-38D62E599C72}" type="presParOf" srcId="{F20EE285-BA94-4C40-93E6-239723CA0007}" destId="{09733ACF-BB7E-4A75-8687-4BFFEBE3EC0D}" srcOrd="0" destOrd="0" presId="urn:microsoft.com/office/officeart/2005/8/layout/hierarchy1"/>
    <dgm:cxn modelId="{108A23A5-2AFD-4FD1-8D07-02F7E287A493}" type="presParOf" srcId="{09733ACF-BB7E-4A75-8687-4BFFEBE3EC0D}" destId="{E7FE2ED2-B342-471C-AE17-73FFEC9872EA}" srcOrd="0" destOrd="0" presId="urn:microsoft.com/office/officeart/2005/8/layout/hierarchy1"/>
    <dgm:cxn modelId="{5B478B52-AA88-45A6-A232-97C90834FAE9}" type="presParOf" srcId="{09733ACF-BB7E-4A75-8687-4BFFEBE3EC0D}" destId="{D9ED90CA-7A1E-4700-A3E2-0D54ED2E656C}" srcOrd="1" destOrd="0" presId="urn:microsoft.com/office/officeart/2005/8/layout/hierarchy1"/>
    <dgm:cxn modelId="{D2AC4D8B-24E7-4856-BB14-4A0DD11EB230}" type="presParOf" srcId="{F20EE285-BA94-4C40-93E6-239723CA0007}" destId="{FD58855C-5F18-4569-A664-E1E4DBF4820E}" srcOrd="1" destOrd="0" presId="urn:microsoft.com/office/officeart/2005/8/layout/hierarchy1"/>
    <dgm:cxn modelId="{2B082ACB-A614-4711-A516-0B79314B22DD}" type="presParOf" srcId="{FD58855C-5F18-4569-A664-E1E4DBF4820E}" destId="{618E1C76-F70C-4225-85DB-D8EB27A142D2}" srcOrd="0" destOrd="0" presId="urn:microsoft.com/office/officeart/2005/8/layout/hierarchy1"/>
    <dgm:cxn modelId="{6611A02B-742C-4BFA-A100-E9A309DAB829}" type="presParOf" srcId="{FD58855C-5F18-4569-A664-E1E4DBF4820E}" destId="{045AB94F-013E-4CCA-910F-0096707D4E40}" srcOrd="1" destOrd="0" presId="urn:microsoft.com/office/officeart/2005/8/layout/hierarchy1"/>
    <dgm:cxn modelId="{F26D7EC6-445F-474A-A246-C4A7ABEC8506}" type="presParOf" srcId="{045AB94F-013E-4CCA-910F-0096707D4E40}" destId="{F2538E8B-E0A0-40AA-A70B-A797E1BCE38C}" srcOrd="0" destOrd="0" presId="urn:microsoft.com/office/officeart/2005/8/layout/hierarchy1"/>
    <dgm:cxn modelId="{300D3124-8345-4F91-A711-14EA7D3354AD}" type="presParOf" srcId="{F2538E8B-E0A0-40AA-A70B-A797E1BCE38C}" destId="{CC949049-8072-40E8-B7AF-DA64F3CC52F5}" srcOrd="0" destOrd="0" presId="urn:microsoft.com/office/officeart/2005/8/layout/hierarchy1"/>
    <dgm:cxn modelId="{6F21B72B-958E-4339-9AD9-9E562FCB9D67}" type="presParOf" srcId="{F2538E8B-E0A0-40AA-A70B-A797E1BCE38C}" destId="{65FA4197-C244-4FE7-8626-8EBD1EBF2D06}" srcOrd="1" destOrd="0" presId="urn:microsoft.com/office/officeart/2005/8/layout/hierarchy1"/>
    <dgm:cxn modelId="{A78681EF-38E6-47A6-A378-BF65A1CD3BB3}" type="presParOf" srcId="{045AB94F-013E-4CCA-910F-0096707D4E40}" destId="{E17A1286-C1AB-44A8-9CE9-BB65A353256F}" srcOrd="1" destOrd="0" presId="urn:microsoft.com/office/officeart/2005/8/layout/hierarchy1"/>
    <dgm:cxn modelId="{82FC4F44-2162-4C19-9879-1104071ADE88}" type="presParOf" srcId="{FD58855C-5F18-4569-A664-E1E4DBF4820E}" destId="{94D740B0-00B3-4C92-BE12-D44AB284F272}" srcOrd="2" destOrd="0" presId="urn:microsoft.com/office/officeart/2005/8/layout/hierarchy1"/>
    <dgm:cxn modelId="{0289971C-8975-4DCB-BDDF-766692CA998C}" type="presParOf" srcId="{FD58855C-5F18-4569-A664-E1E4DBF4820E}" destId="{67F0165D-14D7-490E-A45F-01C350DABE96}" srcOrd="3" destOrd="0" presId="urn:microsoft.com/office/officeart/2005/8/layout/hierarchy1"/>
    <dgm:cxn modelId="{DC3F5901-1678-4F7E-ABE3-E17F557DAEF1}" type="presParOf" srcId="{67F0165D-14D7-490E-A45F-01C350DABE96}" destId="{EF1FE6B3-BC71-4352-9436-C92DC22605A2}" srcOrd="0" destOrd="0" presId="urn:microsoft.com/office/officeart/2005/8/layout/hierarchy1"/>
    <dgm:cxn modelId="{E6B859F0-0AE8-44CB-87B7-5AAFD0C88B73}" type="presParOf" srcId="{EF1FE6B3-BC71-4352-9436-C92DC22605A2}" destId="{D160E895-5A55-4D43-9540-F43094308C84}" srcOrd="0" destOrd="0" presId="urn:microsoft.com/office/officeart/2005/8/layout/hierarchy1"/>
    <dgm:cxn modelId="{D5CD05DB-0186-438D-B332-376A239E00C4}" type="presParOf" srcId="{EF1FE6B3-BC71-4352-9436-C92DC22605A2}" destId="{960BE4BA-6EEB-45D0-8683-D59794BD8580}" srcOrd="1" destOrd="0" presId="urn:microsoft.com/office/officeart/2005/8/layout/hierarchy1"/>
    <dgm:cxn modelId="{5AAF1BF8-7F43-42ED-97DD-CCF73616736E}" type="presParOf" srcId="{67F0165D-14D7-490E-A45F-01C350DABE96}" destId="{9E7A155F-AFAE-4473-ACC6-CC6BF2312DDC}" srcOrd="1" destOrd="0" presId="urn:microsoft.com/office/officeart/2005/8/layout/hierarchy1"/>
    <dgm:cxn modelId="{737434F3-63E5-45CA-A33D-F3002906D89A}" type="presParOf" srcId="{FD58855C-5F18-4569-A664-E1E4DBF4820E}" destId="{B1A84D60-ACD9-4716-BB2C-4D40E564654B}" srcOrd="4" destOrd="0" presId="urn:microsoft.com/office/officeart/2005/8/layout/hierarchy1"/>
    <dgm:cxn modelId="{20393C56-9784-41A3-848B-7F7DE0F257BA}" type="presParOf" srcId="{FD58855C-5F18-4569-A664-E1E4DBF4820E}" destId="{283EC214-7E09-4E98-98B4-855DD9632881}" srcOrd="5" destOrd="0" presId="urn:microsoft.com/office/officeart/2005/8/layout/hierarchy1"/>
    <dgm:cxn modelId="{8FEEF4E2-D036-408D-BF9B-0D5837B50581}" type="presParOf" srcId="{283EC214-7E09-4E98-98B4-855DD9632881}" destId="{3EE043AA-16F5-4AC3-8F36-EDB3A73603C2}" srcOrd="0" destOrd="0" presId="urn:microsoft.com/office/officeart/2005/8/layout/hierarchy1"/>
    <dgm:cxn modelId="{147F6FBF-31BB-40E6-9797-7ACF10715707}" type="presParOf" srcId="{3EE043AA-16F5-4AC3-8F36-EDB3A73603C2}" destId="{63A1EE68-5046-4675-9BD5-9DE1DC6CEF8A}" srcOrd="0" destOrd="0" presId="urn:microsoft.com/office/officeart/2005/8/layout/hierarchy1"/>
    <dgm:cxn modelId="{8446E69D-84E4-421B-A8D5-70C5F3D6DFB1}" type="presParOf" srcId="{3EE043AA-16F5-4AC3-8F36-EDB3A73603C2}" destId="{AE66D7FB-898A-4280-8545-41F7A1625E8E}" srcOrd="1" destOrd="0" presId="urn:microsoft.com/office/officeart/2005/8/layout/hierarchy1"/>
    <dgm:cxn modelId="{7784BDEF-8EAC-44C9-98B2-63060CE9C847}" type="presParOf" srcId="{283EC214-7E09-4E98-98B4-855DD9632881}" destId="{A7A67145-9B33-41DE-8059-A2B31417C4EF}" srcOrd="1" destOrd="0" presId="urn:microsoft.com/office/officeart/2005/8/layout/hierarchy1"/>
    <dgm:cxn modelId="{AB828305-1889-4945-AB2E-47793135E4D1}" type="presParOf" srcId="{DB2DB6ED-DABC-440C-9C3C-930B90A3FAFB}" destId="{1D32F396-2070-450E-A693-C8AA246BC8F7}" srcOrd="2" destOrd="0" presId="urn:microsoft.com/office/officeart/2005/8/layout/hierarchy1"/>
    <dgm:cxn modelId="{31D2E26A-C4A4-417B-8BE6-78B019550CD8}" type="presParOf" srcId="{DB2DB6ED-DABC-440C-9C3C-930B90A3FAFB}" destId="{20A7E6F5-74CB-4FE1-A600-0567A4BDF572}" srcOrd="3" destOrd="0" presId="urn:microsoft.com/office/officeart/2005/8/layout/hierarchy1"/>
    <dgm:cxn modelId="{AA4C240D-DE74-44D2-A4F2-12027F59F655}" type="presParOf" srcId="{20A7E6F5-74CB-4FE1-A600-0567A4BDF572}" destId="{82CC461B-B5EE-49E2-ACE1-54DCF9792DA4}" srcOrd="0" destOrd="0" presId="urn:microsoft.com/office/officeart/2005/8/layout/hierarchy1"/>
    <dgm:cxn modelId="{2A209D75-EE6B-4950-9932-0E46FFB4674A}" type="presParOf" srcId="{82CC461B-B5EE-49E2-ACE1-54DCF9792DA4}" destId="{1A2FBCE4-E269-4563-B217-989FE70FD89D}" srcOrd="0" destOrd="0" presId="urn:microsoft.com/office/officeart/2005/8/layout/hierarchy1"/>
    <dgm:cxn modelId="{2C7FC671-3353-4B1B-A65E-CB5838F9871B}" type="presParOf" srcId="{82CC461B-B5EE-49E2-ACE1-54DCF9792DA4}" destId="{B35F4315-3DB0-4327-A2EB-59F42C3119D2}" srcOrd="1" destOrd="0" presId="urn:microsoft.com/office/officeart/2005/8/layout/hierarchy1"/>
    <dgm:cxn modelId="{49F9B5BA-9FEF-44DB-8FEB-3BA2F9677611}" type="presParOf" srcId="{20A7E6F5-74CB-4FE1-A600-0567A4BDF572}" destId="{929060DB-AB80-45CC-BA8B-C0EAA72F8EE7}" srcOrd="1" destOrd="0" presId="urn:microsoft.com/office/officeart/2005/8/layout/hierarchy1"/>
    <dgm:cxn modelId="{DBA81B86-82C6-4E51-95B1-353D166ED60E}" type="presParOf" srcId="{929060DB-AB80-45CC-BA8B-C0EAA72F8EE7}" destId="{A6FD6262-138A-43C6-B0E6-9509039A9CAC}" srcOrd="0" destOrd="0" presId="urn:microsoft.com/office/officeart/2005/8/layout/hierarchy1"/>
    <dgm:cxn modelId="{9AF3F049-E222-4572-9E86-69B8494AFAFA}" type="presParOf" srcId="{929060DB-AB80-45CC-BA8B-C0EAA72F8EE7}" destId="{20419DC9-DBF5-4184-B1D9-0F4D579D764B}" srcOrd="1" destOrd="0" presId="urn:microsoft.com/office/officeart/2005/8/layout/hierarchy1"/>
    <dgm:cxn modelId="{25894250-48EF-4BF6-8829-3CA9AC076FB5}" type="presParOf" srcId="{20419DC9-DBF5-4184-B1D9-0F4D579D764B}" destId="{95144BD1-416E-4B95-AD69-66B28F37009C}" srcOrd="0" destOrd="0" presId="urn:microsoft.com/office/officeart/2005/8/layout/hierarchy1"/>
    <dgm:cxn modelId="{1BB526D6-8363-4A01-A956-4678067FC63E}" type="presParOf" srcId="{95144BD1-416E-4B95-AD69-66B28F37009C}" destId="{E2E9CBAE-7C67-45CD-A37A-A088DF6927A0}" srcOrd="0" destOrd="0" presId="urn:microsoft.com/office/officeart/2005/8/layout/hierarchy1"/>
    <dgm:cxn modelId="{66F21EC1-9FA0-4150-9EC4-F48539780B34}" type="presParOf" srcId="{95144BD1-416E-4B95-AD69-66B28F37009C}" destId="{FE6011D6-4A09-4EC1-B761-1E5A438BEEA0}" srcOrd="1" destOrd="0" presId="urn:microsoft.com/office/officeart/2005/8/layout/hierarchy1"/>
    <dgm:cxn modelId="{4B470B46-AFE0-4F63-9321-913172E4017C}" type="presParOf" srcId="{20419DC9-DBF5-4184-B1D9-0F4D579D764B}" destId="{CF0F3CDD-4D64-4DD1-B8E3-7F390E129EEB}" srcOrd="1" destOrd="0" presId="urn:microsoft.com/office/officeart/2005/8/layout/hierarchy1"/>
    <dgm:cxn modelId="{02C3E49D-2423-4C0A-88E5-234F85FBCB57}" type="presParOf" srcId="{929060DB-AB80-45CC-BA8B-C0EAA72F8EE7}" destId="{7BC0CAF5-3142-417E-889D-7CEF3274CED0}" srcOrd="2" destOrd="0" presId="urn:microsoft.com/office/officeart/2005/8/layout/hierarchy1"/>
    <dgm:cxn modelId="{0496F225-DD77-4C0F-AC84-4227519C9022}" type="presParOf" srcId="{929060DB-AB80-45CC-BA8B-C0EAA72F8EE7}" destId="{D471F621-DF42-4314-BC1F-0AB0DFCCBE20}" srcOrd="3" destOrd="0" presId="urn:microsoft.com/office/officeart/2005/8/layout/hierarchy1"/>
    <dgm:cxn modelId="{DE3C9EE3-7066-4A85-ABB5-F85F52E78B5D}" type="presParOf" srcId="{D471F621-DF42-4314-BC1F-0AB0DFCCBE20}" destId="{186B7862-9516-4AC3-9CF5-9F292A45B57A}" srcOrd="0" destOrd="0" presId="urn:microsoft.com/office/officeart/2005/8/layout/hierarchy1"/>
    <dgm:cxn modelId="{D47B9B2C-C30E-4DD6-9112-B703CCB907F7}" type="presParOf" srcId="{186B7862-9516-4AC3-9CF5-9F292A45B57A}" destId="{D8849B58-1610-474F-8A6A-D45C7F99CB48}" srcOrd="0" destOrd="0" presId="urn:microsoft.com/office/officeart/2005/8/layout/hierarchy1"/>
    <dgm:cxn modelId="{A3CC34E6-084E-4F27-ABEA-868C80763649}" type="presParOf" srcId="{186B7862-9516-4AC3-9CF5-9F292A45B57A}" destId="{77741114-F13E-4E88-9EB3-679BAD87C740}" srcOrd="1" destOrd="0" presId="urn:microsoft.com/office/officeart/2005/8/layout/hierarchy1"/>
    <dgm:cxn modelId="{360162D7-F999-4ED1-AF72-532A5EDA9AF4}" type="presParOf" srcId="{D471F621-DF42-4314-BC1F-0AB0DFCCBE20}" destId="{723D3BBE-CBCC-4D8F-8482-76837490B41B}" srcOrd="1" destOrd="0" presId="urn:microsoft.com/office/officeart/2005/8/layout/hierarchy1"/>
    <dgm:cxn modelId="{60180E35-5510-4751-B3CC-305FA0A49D23}" type="presParOf" srcId="{929060DB-AB80-45CC-BA8B-C0EAA72F8EE7}" destId="{17569088-C00F-437A-8F7C-EA254818A00E}" srcOrd="4" destOrd="0" presId="urn:microsoft.com/office/officeart/2005/8/layout/hierarchy1"/>
    <dgm:cxn modelId="{792EB1D8-25DA-402C-B860-1EA36AF5D8D1}" type="presParOf" srcId="{929060DB-AB80-45CC-BA8B-C0EAA72F8EE7}" destId="{E8CA7B3C-030F-460D-9899-D3E0040CB236}" srcOrd="5" destOrd="0" presId="urn:microsoft.com/office/officeart/2005/8/layout/hierarchy1"/>
    <dgm:cxn modelId="{306D797D-B86A-49F6-B9F9-EB266FCB4965}" type="presParOf" srcId="{E8CA7B3C-030F-460D-9899-D3E0040CB236}" destId="{12990591-9E72-4879-BF42-B10AD56E4DE9}" srcOrd="0" destOrd="0" presId="urn:microsoft.com/office/officeart/2005/8/layout/hierarchy1"/>
    <dgm:cxn modelId="{3A4E6B60-2C7E-4E9E-8D86-2225C322AF3B}" type="presParOf" srcId="{12990591-9E72-4879-BF42-B10AD56E4DE9}" destId="{A1676497-ED23-424E-9B88-980345A22261}" srcOrd="0" destOrd="0" presId="urn:microsoft.com/office/officeart/2005/8/layout/hierarchy1"/>
    <dgm:cxn modelId="{7D3A023E-19E5-4698-A709-C69B5041FC28}" type="presParOf" srcId="{12990591-9E72-4879-BF42-B10AD56E4DE9}" destId="{8D4AFD9D-FF2F-44B0-BC57-D409C07040E7}" srcOrd="1" destOrd="0" presId="urn:microsoft.com/office/officeart/2005/8/layout/hierarchy1"/>
    <dgm:cxn modelId="{A17F30F9-51DB-4BA6-9A76-A4EB70E12FFA}" type="presParOf" srcId="{E8CA7B3C-030F-460D-9899-D3E0040CB236}" destId="{FEB52386-2E64-441C-B803-2B0C50A9CEB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569088-C00F-437A-8F7C-EA254818A00E}">
      <dsp:nvSpPr>
        <dsp:cNvPr id="0" name=""/>
        <dsp:cNvSpPr/>
      </dsp:nvSpPr>
      <dsp:spPr>
        <a:xfrm>
          <a:off x="10790406" y="3702270"/>
          <a:ext cx="880300" cy="5692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5283"/>
              </a:lnTo>
              <a:lnTo>
                <a:pt x="880300" y="535283"/>
              </a:lnTo>
              <a:lnTo>
                <a:pt x="880300" y="5692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C0CAF5-3142-417E-889D-7CEF3274CED0}">
      <dsp:nvSpPr>
        <dsp:cNvPr id="0" name=""/>
        <dsp:cNvSpPr/>
      </dsp:nvSpPr>
      <dsp:spPr>
        <a:xfrm>
          <a:off x="10686202" y="3702270"/>
          <a:ext cx="104203" cy="582269"/>
        </a:xfrm>
        <a:custGeom>
          <a:avLst/>
          <a:gdLst/>
          <a:ahLst/>
          <a:cxnLst/>
          <a:rect l="0" t="0" r="0" b="0"/>
          <a:pathLst>
            <a:path>
              <a:moveTo>
                <a:pt x="104203" y="0"/>
              </a:moveTo>
              <a:lnTo>
                <a:pt x="104203" y="548331"/>
              </a:lnTo>
              <a:lnTo>
                <a:pt x="0" y="548331"/>
              </a:lnTo>
              <a:lnTo>
                <a:pt x="0" y="5822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FD6262-138A-43C6-B0E6-9509039A9CAC}">
      <dsp:nvSpPr>
        <dsp:cNvPr id="0" name=""/>
        <dsp:cNvSpPr/>
      </dsp:nvSpPr>
      <dsp:spPr>
        <a:xfrm>
          <a:off x="9783903" y="3702270"/>
          <a:ext cx="1006502" cy="471120"/>
        </a:xfrm>
        <a:custGeom>
          <a:avLst/>
          <a:gdLst/>
          <a:ahLst/>
          <a:cxnLst/>
          <a:rect l="0" t="0" r="0" b="0"/>
          <a:pathLst>
            <a:path>
              <a:moveTo>
                <a:pt x="1006502" y="0"/>
              </a:moveTo>
              <a:lnTo>
                <a:pt x="1006502" y="437183"/>
              </a:lnTo>
              <a:lnTo>
                <a:pt x="0" y="437183"/>
              </a:lnTo>
              <a:lnTo>
                <a:pt x="0" y="4711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32F396-2070-450E-A693-C8AA246BC8F7}">
      <dsp:nvSpPr>
        <dsp:cNvPr id="0" name=""/>
        <dsp:cNvSpPr/>
      </dsp:nvSpPr>
      <dsp:spPr>
        <a:xfrm>
          <a:off x="9618771" y="2706936"/>
          <a:ext cx="1171634" cy="3600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090"/>
              </a:lnTo>
              <a:lnTo>
                <a:pt x="1171634" y="326090"/>
              </a:lnTo>
              <a:lnTo>
                <a:pt x="1171634" y="3600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A84D60-ACD9-4716-BB2C-4D40E564654B}">
      <dsp:nvSpPr>
        <dsp:cNvPr id="0" name=""/>
        <dsp:cNvSpPr/>
      </dsp:nvSpPr>
      <dsp:spPr>
        <a:xfrm>
          <a:off x="7384197" y="4527921"/>
          <a:ext cx="1272852" cy="615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1783"/>
              </a:lnTo>
              <a:lnTo>
                <a:pt x="1272852" y="581783"/>
              </a:lnTo>
              <a:lnTo>
                <a:pt x="1272852" y="61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D740B0-00B3-4C92-BE12-D44AB284F272}">
      <dsp:nvSpPr>
        <dsp:cNvPr id="0" name=""/>
        <dsp:cNvSpPr/>
      </dsp:nvSpPr>
      <dsp:spPr>
        <a:xfrm>
          <a:off x="7384197" y="4527921"/>
          <a:ext cx="353066" cy="592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8218"/>
              </a:lnTo>
              <a:lnTo>
                <a:pt x="353066" y="558218"/>
              </a:lnTo>
              <a:lnTo>
                <a:pt x="353066" y="59215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E1C76-F70C-4225-85DB-D8EB27A142D2}">
      <dsp:nvSpPr>
        <dsp:cNvPr id="0" name=""/>
        <dsp:cNvSpPr/>
      </dsp:nvSpPr>
      <dsp:spPr>
        <a:xfrm>
          <a:off x="6726810" y="4527921"/>
          <a:ext cx="657387" cy="659189"/>
        </a:xfrm>
        <a:custGeom>
          <a:avLst/>
          <a:gdLst/>
          <a:ahLst/>
          <a:cxnLst/>
          <a:rect l="0" t="0" r="0" b="0"/>
          <a:pathLst>
            <a:path>
              <a:moveTo>
                <a:pt x="657387" y="0"/>
              </a:moveTo>
              <a:lnTo>
                <a:pt x="657387" y="625251"/>
              </a:lnTo>
              <a:lnTo>
                <a:pt x="0" y="625251"/>
              </a:lnTo>
              <a:lnTo>
                <a:pt x="0" y="6591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160D6C-67B1-4E51-B21A-CD173F3B926A}">
      <dsp:nvSpPr>
        <dsp:cNvPr id="0" name=""/>
        <dsp:cNvSpPr/>
      </dsp:nvSpPr>
      <dsp:spPr>
        <a:xfrm>
          <a:off x="7384197" y="2706936"/>
          <a:ext cx="2234573" cy="407504"/>
        </a:xfrm>
        <a:custGeom>
          <a:avLst/>
          <a:gdLst/>
          <a:ahLst/>
          <a:cxnLst/>
          <a:rect l="0" t="0" r="0" b="0"/>
          <a:pathLst>
            <a:path>
              <a:moveTo>
                <a:pt x="2234573" y="0"/>
              </a:moveTo>
              <a:lnTo>
                <a:pt x="2234573" y="373566"/>
              </a:lnTo>
              <a:lnTo>
                <a:pt x="0" y="373566"/>
              </a:lnTo>
              <a:lnTo>
                <a:pt x="0" y="4075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8FD1EB-845F-48A4-9DAF-494A0F137EB5}">
      <dsp:nvSpPr>
        <dsp:cNvPr id="0" name=""/>
        <dsp:cNvSpPr/>
      </dsp:nvSpPr>
      <dsp:spPr>
        <a:xfrm>
          <a:off x="6104002" y="1724003"/>
          <a:ext cx="3514768" cy="3506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745"/>
              </a:lnTo>
              <a:lnTo>
                <a:pt x="3514768" y="316745"/>
              </a:lnTo>
              <a:lnTo>
                <a:pt x="3514768" y="3506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046F98-7B2C-4CDB-840B-C1C8A15906C0}">
      <dsp:nvSpPr>
        <dsp:cNvPr id="0" name=""/>
        <dsp:cNvSpPr/>
      </dsp:nvSpPr>
      <dsp:spPr>
        <a:xfrm>
          <a:off x="5817087" y="1724003"/>
          <a:ext cx="286914" cy="1429209"/>
        </a:xfrm>
        <a:custGeom>
          <a:avLst/>
          <a:gdLst/>
          <a:ahLst/>
          <a:cxnLst/>
          <a:rect l="0" t="0" r="0" b="0"/>
          <a:pathLst>
            <a:path>
              <a:moveTo>
                <a:pt x="286914" y="0"/>
              </a:moveTo>
              <a:lnTo>
                <a:pt x="286914" y="1395272"/>
              </a:lnTo>
              <a:lnTo>
                <a:pt x="0" y="1395272"/>
              </a:lnTo>
              <a:lnTo>
                <a:pt x="0" y="14292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AFFC91-41A1-47AB-81FF-57C872547F17}">
      <dsp:nvSpPr>
        <dsp:cNvPr id="0" name=""/>
        <dsp:cNvSpPr/>
      </dsp:nvSpPr>
      <dsp:spPr>
        <a:xfrm>
          <a:off x="4969530" y="1724003"/>
          <a:ext cx="1134471" cy="1329289"/>
        </a:xfrm>
        <a:custGeom>
          <a:avLst/>
          <a:gdLst/>
          <a:ahLst/>
          <a:cxnLst/>
          <a:rect l="0" t="0" r="0" b="0"/>
          <a:pathLst>
            <a:path>
              <a:moveTo>
                <a:pt x="1134471" y="0"/>
              </a:moveTo>
              <a:lnTo>
                <a:pt x="1134471" y="1295352"/>
              </a:lnTo>
              <a:lnTo>
                <a:pt x="0" y="1295352"/>
              </a:lnTo>
              <a:lnTo>
                <a:pt x="0" y="13292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CC2B04-99AC-40FE-B30C-FE030E8FD157}">
      <dsp:nvSpPr>
        <dsp:cNvPr id="0" name=""/>
        <dsp:cNvSpPr/>
      </dsp:nvSpPr>
      <dsp:spPr>
        <a:xfrm>
          <a:off x="3963585" y="4148434"/>
          <a:ext cx="158736" cy="665016"/>
        </a:xfrm>
        <a:custGeom>
          <a:avLst/>
          <a:gdLst/>
          <a:ahLst/>
          <a:cxnLst/>
          <a:rect l="0" t="0" r="0" b="0"/>
          <a:pathLst>
            <a:path>
              <a:moveTo>
                <a:pt x="158736" y="0"/>
              </a:moveTo>
              <a:lnTo>
                <a:pt x="158736" y="631079"/>
              </a:lnTo>
              <a:lnTo>
                <a:pt x="0" y="631079"/>
              </a:lnTo>
              <a:lnTo>
                <a:pt x="0" y="6650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62B5F6-F931-4842-A7F6-8298EFEED7FE}">
      <dsp:nvSpPr>
        <dsp:cNvPr id="0" name=""/>
        <dsp:cNvSpPr/>
      </dsp:nvSpPr>
      <dsp:spPr>
        <a:xfrm>
          <a:off x="2788338" y="4148434"/>
          <a:ext cx="1333983" cy="653392"/>
        </a:xfrm>
        <a:custGeom>
          <a:avLst/>
          <a:gdLst/>
          <a:ahLst/>
          <a:cxnLst/>
          <a:rect l="0" t="0" r="0" b="0"/>
          <a:pathLst>
            <a:path>
              <a:moveTo>
                <a:pt x="1333983" y="0"/>
              </a:moveTo>
              <a:lnTo>
                <a:pt x="1333983" y="619454"/>
              </a:lnTo>
              <a:lnTo>
                <a:pt x="0" y="619454"/>
              </a:lnTo>
              <a:lnTo>
                <a:pt x="0" y="65339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21CFF7-0B0B-4C9F-900B-216EDC1D95A3}">
      <dsp:nvSpPr>
        <dsp:cNvPr id="0" name=""/>
        <dsp:cNvSpPr/>
      </dsp:nvSpPr>
      <dsp:spPr>
        <a:xfrm>
          <a:off x="4122322" y="1724003"/>
          <a:ext cx="1981680" cy="1213767"/>
        </a:xfrm>
        <a:custGeom>
          <a:avLst/>
          <a:gdLst/>
          <a:ahLst/>
          <a:cxnLst/>
          <a:rect l="0" t="0" r="0" b="0"/>
          <a:pathLst>
            <a:path>
              <a:moveTo>
                <a:pt x="1981680" y="0"/>
              </a:moveTo>
              <a:lnTo>
                <a:pt x="1981680" y="1179830"/>
              </a:lnTo>
              <a:lnTo>
                <a:pt x="0" y="1179830"/>
              </a:lnTo>
              <a:lnTo>
                <a:pt x="0" y="121376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D8419A-EFF2-4FC2-AEE9-3C497B3372A5}">
      <dsp:nvSpPr>
        <dsp:cNvPr id="0" name=""/>
        <dsp:cNvSpPr/>
      </dsp:nvSpPr>
      <dsp:spPr>
        <a:xfrm>
          <a:off x="3166810" y="1724003"/>
          <a:ext cx="2937192" cy="1076441"/>
        </a:xfrm>
        <a:custGeom>
          <a:avLst/>
          <a:gdLst/>
          <a:ahLst/>
          <a:cxnLst/>
          <a:rect l="0" t="0" r="0" b="0"/>
          <a:pathLst>
            <a:path>
              <a:moveTo>
                <a:pt x="2937192" y="0"/>
              </a:moveTo>
              <a:lnTo>
                <a:pt x="2937192" y="1042504"/>
              </a:lnTo>
              <a:lnTo>
                <a:pt x="0" y="1042504"/>
              </a:lnTo>
              <a:lnTo>
                <a:pt x="0" y="107644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5BB0A1-AF5E-4621-BD96-E148E72B88CE}">
      <dsp:nvSpPr>
        <dsp:cNvPr id="0" name=""/>
        <dsp:cNvSpPr/>
      </dsp:nvSpPr>
      <dsp:spPr>
        <a:xfrm>
          <a:off x="2255081" y="1724003"/>
          <a:ext cx="3848920" cy="994336"/>
        </a:xfrm>
        <a:custGeom>
          <a:avLst/>
          <a:gdLst/>
          <a:ahLst/>
          <a:cxnLst/>
          <a:rect l="0" t="0" r="0" b="0"/>
          <a:pathLst>
            <a:path>
              <a:moveTo>
                <a:pt x="3848920" y="0"/>
              </a:moveTo>
              <a:lnTo>
                <a:pt x="3848920" y="960398"/>
              </a:lnTo>
              <a:lnTo>
                <a:pt x="0" y="960398"/>
              </a:lnTo>
              <a:lnTo>
                <a:pt x="0" y="99433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9F5233-1CDB-4E5F-82BD-6F89B15300E1}">
      <dsp:nvSpPr>
        <dsp:cNvPr id="0" name=""/>
        <dsp:cNvSpPr/>
      </dsp:nvSpPr>
      <dsp:spPr>
        <a:xfrm>
          <a:off x="505755" y="4376329"/>
          <a:ext cx="819862" cy="882780"/>
        </a:xfrm>
        <a:custGeom>
          <a:avLst/>
          <a:gdLst/>
          <a:ahLst/>
          <a:cxnLst/>
          <a:rect l="0" t="0" r="0" b="0"/>
          <a:pathLst>
            <a:path>
              <a:moveTo>
                <a:pt x="819862" y="0"/>
              </a:moveTo>
              <a:lnTo>
                <a:pt x="819862" y="848842"/>
              </a:lnTo>
              <a:lnTo>
                <a:pt x="0" y="848842"/>
              </a:lnTo>
              <a:lnTo>
                <a:pt x="0" y="8827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1FA1E2-51A1-4984-BA3F-A354847076E5}">
      <dsp:nvSpPr>
        <dsp:cNvPr id="0" name=""/>
        <dsp:cNvSpPr/>
      </dsp:nvSpPr>
      <dsp:spPr>
        <a:xfrm>
          <a:off x="1325618" y="1724003"/>
          <a:ext cx="4778384" cy="915110"/>
        </a:xfrm>
        <a:custGeom>
          <a:avLst/>
          <a:gdLst/>
          <a:ahLst/>
          <a:cxnLst/>
          <a:rect l="0" t="0" r="0" b="0"/>
          <a:pathLst>
            <a:path>
              <a:moveTo>
                <a:pt x="4778384" y="0"/>
              </a:moveTo>
              <a:lnTo>
                <a:pt x="4778384" y="881173"/>
              </a:lnTo>
              <a:lnTo>
                <a:pt x="0" y="881173"/>
              </a:lnTo>
              <a:lnTo>
                <a:pt x="0" y="9151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B79E07-49C7-49C6-8FD5-814B09685C91}">
      <dsp:nvSpPr>
        <dsp:cNvPr id="0" name=""/>
        <dsp:cNvSpPr/>
      </dsp:nvSpPr>
      <dsp:spPr>
        <a:xfrm>
          <a:off x="381719" y="1724003"/>
          <a:ext cx="5722283" cy="875613"/>
        </a:xfrm>
        <a:custGeom>
          <a:avLst/>
          <a:gdLst/>
          <a:ahLst/>
          <a:cxnLst/>
          <a:rect l="0" t="0" r="0" b="0"/>
          <a:pathLst>
            <a:path>
              <a:moveTo>
                <a:pt x="5722283" y="0"/>
              </a:moveTo>
              <a:lnTo>
                <a:pt x="5722283" y="841675"/>
              </a:lnTo>
              <a:lnTo>
                <a:pt x="0" y="841675"/>
              </a:lnTo>
              <a:lnTo>
                <a:pt x="0" y="87561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832200-4554-4EC8-A2F5-398F771F7E92}">
      <dsp:nvSpPr>
        <dsp:cNvPr id="0" name=""/>
        <dsp:cNvSpPr/>
      </dsp:nvSpPr>
      <dsp:spPr>
        <a:xfrm>
          <a:off x="6043082" y="862536"/>
          <a:ext cx="91440" cy="4344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0465"/>
              </a:lnTo>
              <a:lnTo>
                <a:pt x="60919" y="400465"/>
              </a:lnTo>
              <a:lnTo>
                <a:pt x="60919" y="4344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E026A1-A2F1-49DC-AB37-50BC1F30DC75}">
      <dsp:nvSpPr>
        <dsp:cNvPr id="0" name=""/>
        <dsp:cNvSpPr/>
      </dsp:nvSpPr>
      <dsp:spPr>
        <a:xfrm>
          <a:off x="395118" y="57301"/>
          <a:ext cx="2719220" cy="7329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685F1E-7D5D-4194-A153-441ADFB5A62B}">
      <dsp:nvSpPr>
        <dsp:cNvPr id="0" name=""/>
        <dsp:cNvSpPr/>
      </dsp:nvSpPr>
      <dsp:spPr>
        <a:xfrm>
          <a:off x="435822" y="95970"/>
          <a:ext cx="2719220" cy="73293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+mn-lt"/>
              <a:cs typeface="Times New Roman" panose="02020603050405020304" pitchFamily="18" charset="0"/>
            </a:rPr>
            <a:t>CONSILIUL LOCAL AL MUNICIPIULUI  CRAIOVA</a:t>
          </a:r>
        </a:p>
      </dsp:txBody>
      <dsp:txXfrm>
        <a:off x="435822" y="95970"/>
        <a:ext cx="2719220" cy="732935"/>
      </dsp:txXfrm>
    </dsp:sp>
    <dsp:sp modelId="{0C96B1D3-D616-44BB-BC37-1110F50C7D33}">
      <dsp:nvSpPr>
        <dsp:cNvPr id="0" name=""/>
        <dsp:cNvSpPr/>
      </dsp:nvSpPr>
      <dsp:spPr>
        <a:xfrm>
          <a:off x="10344518" y="296533"/>
          <a:ext cx="1715337" cy="6334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523B5E-39B5-4404-8DD7-78870AB305D6}">
      <dsp:nvSpPr>
        <dsp:cNvPr id="0" name=""/>
        <dsp:cNvSpPr/>
      </dsp:nvSpPr>
      <dsp:spPr>
        <a:xfrm>
          <a:off x="10385222" y="335203"/>
          <a:ext cx="1715337" cy="6334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+mn-lt"/>
              <a:cs typeface="Times New Roman" panose="02020603050405020304" pitchFamily="18" charset="0"/>
            </a:rPr>
            <a:t>PRIMAR</a:t>
          </a:r>
        </a:p>
      </dsp:txBody>
      <dsp:txXfrm>
        <a:off x="10385222" y="335203"/>
        <a:ext cx="1715337" cy="633406"/>
      </dsp:txXfrm>
    </dsp:sp>
    <dsp:sp modelId="{95E92F38-6079-44AD-8CCB-D134D55DBDE4}">
      <dsp:nvSpPr>
        <dsp:cNvPr id="0" name=""/>
        <dsp:cNvSpPr/>
      </dsp:nvSpPr>
      <dsp:spPr>
        <a:xfrm>
          <a:off x="4261297" y="377801"/>
          <a:ext cx="3655011" cy="484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653F59-E1BE-47D9-93AA-40428555B0FF}">
      <dsp:nvSpPr>
        <dsp:cNvPr id="0" name=""/>
        <dsp:cNvSpPr/>
      </dsp:nvSpPr>
      <dsp:spPr>
        <a:xfrm>
          <a:off x="4302001" y="416471"/>
          <a:ext cx="3655011" cy="48473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+mn-lt"/>
              <a:cs typeface="Times New Roman" panose="02020603050405020304" pitchFamily="18" charset="0"/>
            </a:rPr>
            <a:t>DIRECȚIA GENERALĂ DE ASISTENȚĂ SOCIALĂ CRAIOVA</a:t>
          </a:r>
        </a:p>
      </dsp:txBody>
      <dsp:txXfrm>
        <a:off x="4302001" y="416471"/>
        <a:ext cx="3655011" cy="484734"/>
      </dsp:txXfrm>
    </dsp:sp>
    <dsp:sp modelId="{9E5519E3-F5BF-4064-818E-B8605471E043}">
      <dsp:nvSpPr>
        <dsp:cNvPr id="0" name=""/>
        <dsp:cNvSpPr/>
      </dsp:nvSpPr>
      <dsp:spPr>
        <a:xfrm>
          <a:off x="4513376" y="1296939"/>
          <a:ext cx="3181252" cy="4270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1D5D5C-B3FD-4B8A-B40C-39532BB384A7}">
      <dsp:nvSpPr>
        <dsp:cNvPr id="0" name=""/>
        <dsp:cNvSpPr/>
      </dsp:nvSpPr>
      <dsp:spPr>
        <a:xfrm>
          <a:off x="4554080" y="1335608"/>
          <a:ext cx="3181252" cy="4270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>
              <a:latin typeface="+mn-lt"/>
              <a:cs typeface="Times New Roman" panose="02020603050405020304" pitchFamily="18" charset="0"/>
            </a:rPr>
            <a:t>DIRECTOR GENERAL</a:t>
          </a:r>
          <a:endParaRPr lang="ro-RO" sz="800" kern="1200" dirty="0">
            <a:latin typeface="+mn-lt"/>
            <a:cs typeface="Times New Roman" panose="02020603050405020304" pitchFamily="18" charset="0"/>
          </a:endParaRPr>
        </a:p>
      </dsp:txBody>
      <dsp:txXfrm>
        <a:off x="4554080" y="1335608"/>
        <a:ext cx="3181252" cy="427064"/>
      </dsp:txXfrm>
    </dsp:sp>
    <dsp:sp modelId="{6862BE97-66BE-47B5-A2EE-24F38D69183E}">
      <dsp:nvSpPr>
        <dsp:cNvPr id="0" name=""/>
        <dsp:cNvSpPr/>
      </dsp:nvSpPr>
      <dsp:spPr>
        <a:xfrm>
          <a:off x="25013" y="2599616"/>
          <a:ext cx="713411" cy="9680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F13A01-D48B-4E4F-BF0E-42DC55044B72}">
      <dsp:nvSpPr>
        <dsp:cNvPr id="0" name=""/>
        <dsp:cNvSpPr/>
      </dsp:nvSpPr>
      <dsp:spPr>
        <a:xfrm>
          <a:off x="65718" y="2638286"/>
          <a:ext cx="713411" cy="96804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+mn-lt"/>
              <a:cs typeface="Times New Roman" panose="02020603050405020304" pitchFamily="18" charset="0"/>
            </a:rPr>
            <a:t>Compartiment Juridic</a:t>
          </a:r>
          <a:r>
            <a:rPr lang="en-US" sz="800" kern="1200" dirty="0">
              <a:latin typeface="+mn-lt"/>
              <a:cs typeface="Times New Roman" panose="02020603050405020304" pitchFamily="18" charset="0"/>
            </a:rPr>
            <a:t> </a:t>
          </a:r>
          <a:r>
            <a:rPr lang="ro-RO" sz="800" kern="1200" dirty="0">
              <a:latin typeface="+mn-lt"/>
              <a:cs typeface="Times New Roman" panose="02020603050405020304" pitchFamily="18" charset="0"/>
            </a:rPr>
            <a:t>și Contencios</a:t>
          </a:r>
        </a:p>
      </dsp:txBody>
      <dsp:txXfrm>
        <a:off x="65718" y="2638286"/>
        <a:ext cx="713411" cy="968045"/>
      </dsp:txXfrm>
    </dsp:sp>
    <dsp:sp modelId="{3E6792B4-3273-497A-B030-4C037E896ED6}">
      <dsp:nvSpPr>
        <dsp:cNvPr id="0" name=""/>
        <dsp:cNvSpPr/>
      </dsp:nvSpPr>
      <dsp:spPr>
        <a:xfrm>
          <a:off x="946877" y="2639114"/>
          <a:ext cx="757482" cy="1737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E35CB0-B15E-4369-9C7F-5AFBA95827DF}">
      <dsp:nvSpPr>
        <dsp:cNvPr id="0" name=""/>
        <dsp:cNvSpPr/>
      </dsp:nvSpPr>
      <dsp:spPr>
        <a:xfrm>
          <a:off x="987581" y="2677783"/>
          <a:ext cx="757482" cy="17372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+mn-lt"/>
              <a:cs typeface="Times New Roman" panose="02020603050405020304" pitchFamily="18" charset="0"/>
            </a:rPr>
            <a:t>Compartiment Resurse Umane și Monitorizare Asistenți Personali</a:t>
          </a:r>
        </a:p>
      </dsp:txBody>
      <dsp:txXfrm>
        <a:off x="987581" y="2677783"/>
        <a:ext cx="757482" cy="1737215"/>
      </dsp:txXfrm>
    </dsp:sp>
    <dsp:sp modelId="{2E70FE69-AEFE-47F5-84BF-5D8EAEC584EE}">
      <dsp:nvSpPr>
        <dsp:cNvPr id="0" name=""/>
        <dsp:cNvSpPr/>
      </dsp:nvSpPr>
      <dsp:spPr>
        <a:xfrm>
          <a:off x="73193" y="5259109"/>
          <a:ext cx="865123" cy="5543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EA77A8-1121-48F2-BCCA-6F9E1CF6DEF5}">
      <dsp:nvSpPr>
        <dsp:cNvPr id="0" name=""/>
        <dsp:cNvSpPr/>
      </dsp:nvSpPr>
      <dsp:spPr>
        <a:xfrm>
          <a:off x="113898" y="5297779"/>
          <a:ext cx="865123" cy="5543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800" kern="1200" dirty="0">
            <a:latin typeface="+mn-lt"/>
            <a:cs typeface="Times New Roman" panose="02020603050405020304" pitchFamily="18" charset="0"/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+mn-lt"/>
              <a:cs typeface="Times New Roman" panose="02020603050405020304" pitchFamily="18" charset="0"/>
            </a:rPr>
            <a:t>Asistenți Personali</a:t>
          </a:r>
        </a:p>
      </dsp:txBody>
      <dsp:txXfrm>
        <a:off x="113898" y="5297779"/>
        <a:ext cx="865123" cy="554397"/>
      </dsp:txXfrm>
    </dsp:sp>
    <dsp:sp modelId="{7FBCD94C-4401-4233-957C-234A0D00D7FF}">
      <dsp:nvSpPr>
        <dsp:cNvPr id="0" name=""/>
        <dsp:cNvSpPr/>
      </dsp:nvSpPr>
      <dsp:spPr>
        <a:xfrm>
          <a:off x="1875763" y="2718339"/>
          <a:ext cx="758636" cy="12455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076124-4A5D-4BFC-A5B9-DAC6B94BCFF4}">
      <dsp:nvSpPr>
        <dsp:cNvPr id="0" name=""/>
        <dsp:cNvSpPr/>
      </dsp:nvSpPr>
      <dsp:spPr>
        <a:xfrm>
          <a:off x="1916467" y="2757009"/>
          <a:ext cx="758636" cy="12455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+mn-lt"/>
              <a:cs typeface="Times New Roman" panose="02020603050405020304" pitchFamily="18" charset="0"/>
            </a:rPr>
            <a:t>Compartiment Control Intern</a:t>
          </a:r>
        </a:p>
      </dsp:txBody>
      <dsp:txXfrm>
        <a:off x="1916467" y="2757009"/>
        <a:ext cx="758636" cy="1245554"/>
      </dsp:txXfrm>
    </dsp:sp>
    <dsp:sp modelId="{C6D1D1F0-04D3-4A3C-88DF-9CAEE0878E76}">
      <dsp:nvSpPr>
        <dsp:cNvPr id="0" name=""/>
        <dsp:cNvSpPr/>
      </dsp:nvSpPr>
      <dsp:spPr>
        <a:xfrm>
          <a:off x="2790421" y="2800445"/>
          <a:ext cx="752778" cy="11797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FF7B84-2A0D-40A6-A761-3D4940108F3C}">
      <dsp:nvSpPr>
        <dsp:cNvPr id="0" name=""/>
        <dsp:cNvSpPr/>
      </dsp:nvSpPr>
      <dsp:spPr>
        <a:xfrm>
          <a:off x="2831125" y="2839114"/>
          <a:ext cx="752778" cy="1179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>
              <a:latin typeface="+mn-lt"/>
              <a:cs typeface="Times New Roman" panose="02020603050405020304" pitchFamily="18" charset="0"/>
            </a:rPr>
            <a:t>Compartiment</a:t>
          </a:r>
          <a:r>
            <a:rPr lang="en-US" sz="800" kern="1200" dirty="0">
              <a:latin typeface="+mn-lt"/>
              <a:cs typeface="Times New Roman" panose="02020603050405020304" pitchFamily="18" charset="0"/>
            </a:rPr>
            <a:t> </a:t>
          </a:r>
          <a:r>
            <a:rPr lang="en-US" sz="800" kern="1200" dirty="0" err="1">
              <a:latin typeface="+mn-lt"/>
              <a:cs typeface="Times New Roman" panose="02020603050405020304" pitchFamily="18" charset="0"/>
            </a:rPr>
            <a:t>Achizi</a:t>
          </a:r>
          <a:r>
            <a:rPr lang="ro-RO" sz="800" kern="1200" dirty="0">
              <a:latin typeface="+mn-lt"/>
              <a:cs typeface="Times New Roman" panose="02020603050405020304" pitchFamily="18" charset="0"/>
            </a:rPr>
            <a:t>ții Publice</a:t>
          </a:r>
        </a:p>
      </dsp:txBody>
      <dsp:txXfrm>
        <a:off x="2853173" y="2861162"/>
        <a:ext cx="708682" cy="1135674"/>
      </dsp:txXfrm>
    </dsp:sp>
    <dsp:sp modelId="{A0A5DCB5-C735-480F-A031-EC72239E56D6}">
      <dsp:nvSpPr>
        <dsp:cNvPr id="0" name=""/>
        <dsp:cNvSpPr/>
      </dsp:nvSpPr>
      <dsp:spPr>
        <a:xfrm>
          <a:off x="3742298" y="2937771"/>
          <a:ext cx="760046" cy="12106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4CE6C8-8F36-4F25-B669-38EEA3768199}">
      <dsp:nvSpPr>
        <dsp:cNvPr id="0" name=""/>
        <dsp:cNvSpPr/>
      </dsp:nvSpPr>
      <dsp:spPr>
        <a:xfrm>
          <a:off x="3783003" y="2976440"/>
          <a:ext cx="760046" cy="12106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>
              <a:latin typeface="+mn-lt"/>
              <a:cs typeface="Times New Roman" panose="02020603050405020304" pitchFamily="18" charset="0"/>
            </a:rPr>
            <a:t>Serviciul </a:t>
          </a:r>
          <a:r>
            <a:rPr lang="ro-RO" sz="800" kern="1200" smtClean="0">
              <a:latin typeface="+mn-lt"/>
              <a:cs typeface="Times New Roman" panose="02020603050405020304" pitchFamily="18" charset="0"/>
            </a:rPr>
            <a:t>Economico-Financiar și </a:t>
          </a:r>
          <a:r>
            <a:rPr lang="ro-RO" sz="800" kern="1200" dirty="0">
              <a:latin typeface="+mn-lt"/>
              <a:cs typeface="Times New Roman" panose="02020603050405020304" pitchFamily="18" charset="0"/>
            </a:rPr>
            <a:t>Administrativ</a:t>
          </a:r>
        </a:p>
      </dsp:txBody>
      <dsp:txXfrm>
        <a:off x="3783003" y="2976440"/>
        <a:ext cx="760046" cy="1210663"/>
      </dsp:txXfrm>
    </dsp:sp>
    <dsp:sp modelId="{F63AAEEC-6C01-43F9-877C-222CB77C4AAA}">
      <dsp:nvSpPr>
        <dsp:cNvPr id="0" name=""/>
        <dsp:cNvSpPr/>
      </dsp:nvSpPr>
      <dsp:spPr>
        <a:xfrm>
          <a:off x="2358769" y="4801827"/>
          <a:ext cx="859137" cy="9441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02791F-9588-4046-8370-F68FB7FCF77F}">
      <dsp:nvSpPr>
        <dsp:cNvPr id="0" name=""/>
        <dsp:cNvSpPr/>
      </dsp:nvSpPr>
      <dsp:spPr>
        <a:xfrm>
          <a:off x="2399474" y="4840496"/>
          <a:ext cx="859137" cy="9441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>
              <a:latin typeface="+mn-lt"/>
              <a:cs typeface="Times New Roman" panose="02020603050405020304" pitchFamily="18" charset="0"/>
            </a:rPr>
            <a:t>Compartiment</a:t>
          </a:r>
          <a:r>
            <a:rPr lang="en-US" sz="800" kern="1200" dirty="0">
              <a:latin typeface="+mn-lt"/>
              <a:cs typeface="Times New Roman" panose="02020603050405020304" pitchFamily="18" charset="0"/>
            </a:rPr>
            <a:t> </a:t>
          </a:r>
          <a:r>
            <a:rPr lang="en-US" sz="800" kern="1200" dirty="0" err="1">
              <a:latin typeface="+mn-lt"/>
              <a:cs typeface="Times New Roman" panose="02020603050405020304" pitchFamily="18" charset="0"/>
            </a:rPr>
            <a:t>Buget</a:t>
          </a:r>
          <a:r>
            <a:rPr lang="en-US" sz="800" kern="1200" dirty="0">
              <a:latin typeface="+mn-lt"/>
              <a:cs typeface="Times New Roman" panose="02020603050405020304" pitchFamily="18" charset="0"/>
            </a:rPr>
            <a:t> </a:t>
          </a:r>
          <a:r>
            <a:rPr lang="en-US" sz="800" kern="1200" dirty="0" err="1">
              <a:latin typeface="+mn-lt"/>
              <a:cs typeface="Times New Roman" panose="02020603050405020304" pitchFamily="18" charset="0"/>
            </a:rPr>
            <a:t>Contabilitate</a:t>
          </a:r>
          <a:endParaRPr lang="ro-RO" sz="800" kern="1200" dirty="0">
            <a:latin typeface="+mn-lt"/>
            <a:cs typeface="Times New Roman" panose="02020603050405020304" pitchFamily="18" charset="0"/>
          </a:endParaRPr>
        </a:p>
      </dsp:txBody>
      <dsp:txXfrm>
        <a:off x="2424637" y="4865659"/>
        <a:ext cx="808811" cy="893801"/>
      </dsp:txXfrm>
    </dsp:sp>
    <dsp:sp modelId="{AA376180-9003-4B26-967A-A8DCAD451281}">
      <dsp:nvSpPr>
        <dsp:cNvPr id="0" name=""/>
        <dsp:cNvSpPr/>
      </dsp:nvSpPr>
      <dsp:spPr>
        <a:xfrm>
          <a:off x="3529140" y="4813451"/>
          <a:ext cx="868889" cy="768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3D74D1-528E-4232-9804-89D79377EFA9}">
      <dsp:nvSpPr>
        <dsp:cNvPr id="0" name=""/>
        <dsp:cNvSpPr/>
      </dsp:nvSpPr>
      <dsp:spPr>
        <a:xfrm>
          <a:off x="3569844" y="4852120"/>
          <a:ext cx="868889" cy="7682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>
              <a:latin typeface="+mn-lt"/>
              <a:cs typeface="Times New Roman" panose="02020603050405020304" pitchFamily="18" charset="0"/>
            </a:rPr>
            <a:t>Compartiment</a:t>
          </a:r>
          <a:r>
            <a:rPr lang="en-US" sz="800" kern="1200" dirty="0">
              <a:latin typeface="+mn-lt"/>
              <a:cs typeface="Times New Roman" panose="02020603050405020304" pitchFamily="18" charset="0"/>
            </a:rPr>
            <a:t> </a:t>
          </a:r>
          <a:r>
            <a:rPr lang="en-US" sz="800" kern="1200" dirty="0" err="1">
              <a:latin typeface="+mn-lt"/>
              <a:cs typeface="Times New Roman" panose="02020603050405020304" pitchFamily="18" charset="0"/>
            </a:rPr>
            <a:t>Administrativ</a:t>
          </a:r>
          <a:endParaRPr lang="ro-RO" sz="800" kern="1200" dirty="0">
            <a:latin typeface="+mn-lt"/>
            <a:cs typeface="Times New Roman" panose="02020603050405020304" pitchFamily="18" charset="0"/>
          </a:endParaRPr>
        </a:p>
      </dsp:txBody>
      <dsp:txXfrm>
        <a:off x="3592345" y="4874621"/>
        <a:ext cx="823887" cy="723224"/>
      </dsp:txXfrm>
    </dsp:sp>
    <dsp:sp modelId="{F79CA066-A57E-4C23-B396-193D449FEE61}">
      <dsp:nvSpPr>
        <dsp:cNvPr id="0" name=""/>
        <dsp:cNvSpPr/>
      </dsp:nvSpPr>
      <dsp:spPr>
        <a:xfrm>
          <a:off x="4631759" y="3053293"/>
          <a:ext cx="675542" cy="10171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BF6967-7238-440D-A154-D58E618CD4C1}">
      <dsp:nvSpPr>
        <dsp:cNvPr id="0" name=""/>
        <dsp:cNvSpPr/>
      </dsp:nvSpPr>
      <dsp:spPr>
        <a:xfrm>
          <a:off x="4672464" y="3091962"/>
          <a:ext cx="675542" cy="1017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+mn-lt"/>
              <a:cs typeface="Times New Roman" panose="02020603050405020304" pitchFamily="18" charset="0"/>
            </a:rPr>
            <a:t>Compartiment Relații </a:t>
          </a:r>
          <a:r>
            <a:rPr lang="en-US" sz="800" kern="1200" dirty="0">
              <a:latin typeface="+mn-lt"/>
              <a:cs typeface="Times New Roman" panose="02020603050405020304" pitchFamily="18" charset="0"/>
            </a:rPr>
            <a:t>cu </a:t>
          </a:r>
          <a:r>
            <a:rPr lang="en-US" sz="800" kern="1200" dirty="0" err="1">
              <a:latin typeface="+mn-lt"/>
              <a:cs typeface="Times New Roman" panose="02020603050405020304" pitchFamily="18" charset="0"/>
            </a:rPr>
            <a:t>Publicul</a:t>
          </a:r>
          <a:r>
            <a:rPr lang="ro-RO" sz="800" kern="1200" dirty="0">
              <a:latin typeface="+mn-lt"/>
              <a:cs typeface="Times New Roman" panose="02020603050405020304" pitchFamily="18" charset="0"/>
            </a:rPr>
            <a:t> și Informatică</a:t>
          </a:r>
        </a:p>
      </dsp:txBody>
      <dsp:txXfrm>
        <a:off x="4672464" y="3091962"/>
        <a:ext cx="675542" cy="1017150"/>
      </dsp:txXfrm>
    </dsp:sp>
    <dsp:sp modelId="{B5D79A86-F53D-44F2-93B1-D573B1CD00C6}">
      <dsp:nvSpPr>
        <dsp:cNvPr id="0" name=""/>
        <dsp:cNvSpPr/>
      </dsp:nvSpPr>
      <dsp:spPr>
        <a:xfrm>
          <a:off x="5377874" y="3153213"/>
          <a:ext cx="878425" cy="11793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EAFB40-8CFC-4591-ABEB-0D19FB06D316}">
      <dsp:nvSpPr>
        <dsp:cNvPr id="0" name=""/>
        <dsp:cNvSpPr/>
      </dsp:nvSpPr>
      <dsp:spPr>
        <a:xfrm>
          <a:off x="5418579" y="3191882"/>
          <a:ext cx="878425" cy="117936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+mn-lt"/>
              <a:cs typeface="Times New Roman" panose="02020603050405020304" pitchFamily="18" charset="0"/>
            </a:rPr>
            <a:t>Compartiment </a:t>
          </a:r>
          <a:r>
            <a:rPr lang="en-US" sz="800" kern="1200" dirty="0" err="1">
              <a:latin typeface="+mn-lt"/>
              <a:cs typeface="Times New Roman" panose="02020603050405020304" pitchFamily="18" charset="0"/>
            </a:rPr>
            <a:t>Strategii</a:t>
          </a:r>
          <a:r>
            <a:rPr lang="en-US" sz="800" kern="1200" dirty="0">
              <a:latin typeface="+mn-lt"/>
              <a:cs typeface="Times New Roman" panose="02020603050405020304" pitchFamily="18" charset="0"/>
            </a:rPr>
            <a:t>, </a:t>
          </a:r>
          <a:r>
            <a:rPr lang="ro-RO" sz="800" kern="1200" dirty="0">
              <a:latin typeface="+mn-lt"/>
              <a:cs typeface="Times New Roman" panose="02020603050405020304" pitchFamily="18" charset="0"/>
            </a:rPr>
            <a:t>Elaborare și Implementare Proiecte în Domeniul Asistenței Sociale</a:t>
          </a:r>
        </a:p>
      </dsp:txBody>
      <dsp:txXfrm>
        <a:off x="5418579" y="3191882"/>
        <a:ext cx="878425" cy="1179365"/>
      </dsp:txXfrm>
    </dsp:sp>
    <dsp:sp modelId="{713FB4FF-FAEE-48FB-8B05-F470538A1C8A}">
      <dsp:nvSpPr>
        <dsp:cNvPr id="0" name=""/>
        <dsp:cNvSpPr/>
      </dsp:nvSpPr>
      <dsp:spPr>
        <a:xfrm>
          <a:off x="8362298" y="2074686"/>
          <a:ext cx="2512945" cy="6322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B8CF29-6BAC-41FA-B9AC-0AA34CE048D4}">
      <dsp:nvSpPr>
        <dsp:cNvPr id="0" name=""/>
        <dsp:cNvSpPr/>
      </dsp:nvSpPr>
      <dsp:spPr>
        <a:xfrm>
          <a:off x="8403003" y="2113355"/>
          <a:ext cx="2512945" cy="632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+mn-lt"/>
              <a:cs typeface="Times New Roman" panose="02020603050405020304" pitchFamily="18" charset="0"/>
            </a:rPr>
            <a:t>DIRECTOR GENERAL ADJUNCT</a:t>
          </a:r>
        </a:p>
      </dsp:txBody>
      <dsp:txXfrm>
        <a:off x="8403003" y="2113355"/>
        <a:ext cx="2512945" cy="632250"/>
      </dsp:txXfrm>
    </dsp:sp>
    <dsp:sp modelId="{E7FE2ED2-B342-471C-AE17-73FFEC9872EA}">
      <dsp:nvSpPr>
        <dsp:cNvPr id="0" name=""/>
        <dsp:cNvSpPr/>
      </dsp:nvSpPr>
      <dsp:spPr>
        <a:xfrm>
          <a:off x="6930935" y="3114440"/>
          <a:ext cx="906524" cy="14134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ED90CA-7A1E-4700-A3E2-0D54ED2E656C}">
      <dsp:nvSpPr>
        <dsp:cNvPr id="0" name=""/>
        <dsp:cNvSpPr/>
      </dsp:nvSpPr>
      <dsp:spPr>
        <a:xfrm>
          <a:off x="6971640" y="3153109"/>
          <a:ext cx="906524" cy="14134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+mn-lt"/>
              <a:cs typeface="Times New Roman" panose="02020603050405020304" pitchFamily="18" charset="0"/>
            </a:rPr>
            <a:t>Serviciul de </a:t>
          </a:r>
          <a:r>
            <a:rPr lang="ro-RO" sz="800" kern="1200" dirty="0" err="1">
              <a:latin typeface="+mn-lt"/>
              <a:cs typeface="Times New Roman" panose="02020603050405020304" pitchFamily="18" charset="0"/>
            </a:rPr>
            <a:t>Ingrijire</a:t>
          </a:r>
          <a:r>
            <a:rPr lang="ro-RO" sz="800" kern="1200" dirty="0">
              <a:latin typeface="+mn-lt"/>
              <a:cs typeface="Times New Roman" panose="02020603050405020304" pitchFamily="18" charset="0"/>
            </a:rPr>
            <a:t> și Asistență a Persoanelor Vârstnice și a Persoanelor fără Adăpost</a:t>
          </a:r>
        </a:p>
      </dsp:txBody>
      <dsp:txXfrm>
        <a:off x="6971640" y="3153109"/>
        <a:ext cx="906524" cy="1413480"/>
      </dsp:txXfrm>
    </dsp:sp>
    <dsp:sp modelId="{CC949049-8072-40E8-B7AF-DA64F3CC52F5}">
      <dsp:nvSpPr>
        <dsp:cNvPr id="0" name=""/>
        <dsp:cNvSpPr/>
      </dsp:nvSpPr>
      <dsp:spPr>
        <a:xfrm>
          <a:off x="6292143" y="5187110"/>
          <a:ext cx="869333" cy="13527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FA4197-C244-4FE7-8626-8EBD1EBF2D06}">
      <dsp:nvSpPr>
        <dsp:cNvPr id="0" name=""/>
        <dsp:cNvSpPr/>
      </dsp:nvSpPr>
      <dsp:spPr>
        <a:xfrm>
          <a:off x="6332847" y="5225780"/>
          <a:ext cx="869333" cy="13527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+mn-lt"/>
              <a:cs typeface="Times New Roman" panose="02020603050405020304" pitchFamily="18" charset="0"/>
            </a:rPr>
            <a:t>Compartiment </a:t>
          </a:r>
          <a:r>
            <a:rPr lang="ro-RO" sz="800" kern="1200" dirty="0" err="1">
              <a:latin typeface="+mn-lt"/>
              <a:cs typeface="Times New Roman" panose="02020603050405020304" pitchFamily="18" charset="0"/>
            </a:rPr>
            <a:t>Ingrijire</a:t>
          </a:r>
          <a:r>
            <a:rPr lang="ro-RO" sz="800" kern="1200" dirty="0">
              <a:latin typeface="+mn-lt"/>
              <a:cs typeface="Times New Roman" panose="02020603050405020304" pitchFamily="18" charset="0"/>
            </a:rPr>
            <a:t> la Domiciliu a Persoanelor Vârstnice</a:t>
          </a:r>
        </a:p>
      </dsp:txBody>
      <dsp:txXfrm>
        <a:off x="6332847" y="5225780"/>
        <a:ext cx="869333" cy="1352707"/>
      </dsp:txXfrm>
    </dsp:sp>
    <dsp:sp modelId="{D160E895-5A55-4D43-9540-F43094308C84}">
      <dsp:nvSpPr>
        <dsp:cNvPr id="0" name=""/>
        <dsp:cNvSpPr/>
      </dsp:nvSpPr>
      <dsp:spPr>
        <a:xfrm>
          <a:off x="7370551" y="5120077"/>
          <a:ext cx="733424" cy="14342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0BE4BA-6EEB-45D0-8683-D59794BD8580}">
      <dsp:nvSpPr>
        <dsp:cNvPr id="0" name=""/>
        <dsp:cNvSpPr/>
      </dsp:nvSpPr>
      <dsp:spPr>
        <a:xfrm>
          <a:off x="7411256" y="5158746"/>
          <a:ext cx="733424" cy="14342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+mn-lt"/>
              <a:cs typeface="Times New Roman" panose="02020603050405020304" pitchFamily="18" charset="0"/>
            </a:rPr>
            <a:t>Compartiment </a:t>
          </a:r>
          <a:r>
            <a:rPr lang="ro-RO" sz="800" kern="1200" dirty="0" smtClean="0">
              <a:latin typeface="+mn-lt"/>
              <a:cs typeface="Times New Roman" panose="02020603050405020304" pitchFamily="18" charset="0"/>
            </a:rPr>
            <a:t>de Asistență </a:t>
          </a:r>
          <a:r>
            <a:rPr lang="ro-RO" sz="800" kern="1200" dirty="0">
              <a:latin typeface="+mn-lt"/>
              <a:cs typeface="Times New Roman" panose="02020603050405020304" pitchFamily="18" charset="0"/>
            </a:rPr>
            <a:t>și Consiliere pentru </a:t>
          </a:r>
          <a:r>
            <a:rPr lang="en-US" sz="800" kern="1200" dirty="0" err="1">
              <a:latin typeface="+mn-lt"/>
              <a:cs typeface="Times New Roman" panose="02020603050405020304" pitchFamily="18" charset="0"/>
            </a:rPr>
            <a:t>Persoane</a:t>
          </a:r>
          <a:r>
            <a:rPr lang="en-US" sz="800" kern="1200" dirty="0">
              <a:latin typeface="+mn-lt"/>
              <a:cs typeface="Times New Roman" panose="02020603050405020304" pitchFamily="18" charset="0"/>
            </a:rPr>
            <a:t> </a:t>
          </a:r>
          <a:r>
            <a:rPr lang="ro-RO" sz="800" kern="1200" dirty="0">
              <a:latin typeface="+mn-lt"/>
              <a:cs typeface="Times New Roman" panose="02020603050405020304" pitchFamily="18" charset="0"/>
            </a:rPr>
            <a:t>Vârstnic</a:t>
          </a:r>
          <a:r>
            <a:rPr lang="en-US" sz="800" kern="1200" dirty="0">
              <a:latin typeface="+mn-lt"/>
              <a:cs typeface="Times New Roman" panose="02020603050405020304" pitchFamily="18" charset="0"/>
            </a:rPr>
            <a:t>e</a:t>
          </a:r>
          <a:endParaRPr lang="ro-RO" sz="800" kern="1200" dirty="0">
            <a:latin typeface="+mn-lt"/>
          </a:endParaRPr>
        </a:p>
      </dsp:txBody>
      <dsp:txXfrm>
        <a:off x="7411256" y="5158746"/>
        <a:ext cx="733424" cy="1434238"/>
      </dsp:txXfrm>
    </dsp:sp>
    <dsp:sp modelId="{63A1EE68-5046-4675-9BD5-9DE1DC6CEF8A}">
      <dsp:nvSpPr>
        <dsp:cNvPr id="0" name=""/>
        <dsp:cNvSpPr/>
      </dsp:nvSpPr>
      <dsp:spPr>
        <a:xfrm>
          <a:off x="8236390" y="5143642"/>
          <a:ext cx="841319" cy="13786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66D7FB-898A-4280-8545-41F7A1625E8E}">
      <dsp:nvSpPr>
        <dsp:cNvPr id="0" name=""/>
        <dsp:cNvSpPr/>
      </dsp:nvSpPr>
      <dsp:spPr>
        <a:xfrm>
          <a:off x="8277095" y="5182311"/>
          <a:ext cx="841319" cy="13786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+mn-lt"/>
              <a:cs typeface="Times New Roman" panose="02020603050405020304" pitchFamily="18" charset="0"/>
            </a:rPr>
            <a:t>Compartiment Persoane fără Adăpost și Prevenire Marginalizare Socială</a:t>
          </a:r>
          <a:endParaRPr lang="ro-RO" sz="800" kern="1200" dirty="0">
            <a:latin typeface="+mn-lt"/>
          </a:endParaRPr>
        </a:p>
      </dsp:txBody>
      <dsp:txXfrm>
        <a:off x="8277095" y="5182311"/>
        <a:ext cx="841319" cy="1378624"/>
      </dsp:txXfrm>
    </dsp:sp>
    <dsp:sp modelId="{1A2FBCE4-E269-4563-B217-989FE70FD89D}">
      <dsp:nvSpPr>
        <dsp:cNvPr id="0" name=""/>
        <dsp:cNvSpPr/>
      </dsp:nvSpPr>
      <dsp:spPr>
        <a:xfrm>
          <a:off x="10324587" y="3066964"/>
          <a:ext cx="931636" cy="6353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5F4315-3DB0-4327-A2EB-59F42C3119D2}">
      <dsp:nvSpPr>
        <dsp:cNvPr id="0" name=""/>
        <dsp:cNvSpPr/>
      </dsp:nvSpPr>
      <dsp:spPr>
        <a:xfrm>
          <a:off x="10365292" y="3105633"/>
          <a:ext cx="931636" cy="6353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>
              <a:latin typeface="+mn-lt"/>
              <a:cs typeface="Times New Roman" panose="02020603050405020304" pitchFamily="18" charset="0"/>
            </a:rPr>
            <a:t>Serviciul</a:t>
          </a:r>
          <a:r>
            <a:rPr lang="ro-RO" sz="800" kern="1200" dirty="0">
              <a:latin typeface="+mn-lt"/>
              <a:cs typeface="Times New Roman" panose="02020603050405020304" pitchFamily="18" charset="0"/>
            </a:rPr>
            <a:t> </a:t>
          </a:r>
          <a:r>
            <a:rPr lang="en-US" sz="800" kern="1200" dirty="0">
              <a:latin typeface="+mn-lt"/>
              <a:cs typeface="Times New Roman" panose="02020603050405020304" pitchFamily="18" charset="0"/>
            </a:rPr>
            <a:t>Protec</a:t>
          </a:r>
          <a:r>
            <a:rPr lang="ro-RO" sz="800" kern="1200" dirty="0">
              <a:latin typeface="+mn-lt"/>
              <a:cs typeface="Times New Roman" panose="02020603050405020304" pitchFamily="18" charset="0"/>
            </a:rPr>
            <a:t>ție Socială</a:t>
          </a:r>
          <a:endParaRPr lang="ro-RO" sz="800" kern="1200" dirty="0">
            <a:latin typeface="+mn-lt"/>
          </a:endParaRPr>
        </a:p>
      </dsp:txBody>
      <dsp:txXfrm>
        <a:off x="10365292" y="3105633"/>
        <a:ext cx="931636" cy="635306"/>
      </dsp:txXfrm>
    </dsp:sp>
    <dsp:sp modelId="{E2E9CBAE-7C67-45CD-A37A-A088DF6927A0}">
      <dsp:nvSpPr>
        <dsp:cNvPr id="0" name=""/>
        <dsp:cNvSpPr/>
      </dsp:nvSpPr>
      <dsp:spPr>
        <a:xfrm>
          <a:off x="9397690" y="4173391"/>
          <a:ext cx="772425" cy="11526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6011D6-4A09-4EC1-B761-1E5A438BEEA0}">
      <dsp:nvSpPr>
        <dsp:cNvPr id="0" name=""/>
        <dsp:cNvSpPr/>
      </dsp:nvSpPr>
      <dsp:spPr>
        <a:xfrm>
          <a:off x="9438395" y="4212060"/>
          <a:ext cx="772425" cy="11526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+mn-lt"/>
              <a:cs typeface="Times New Roman" panose="02020603050405020304" pitchFamily="18" charset="0"/>
            </a:rPr>
            <a:t>Compartiment Beneficii de Asistență Socială</a:t>
          </a:r>
        </a:p>
      </dsp:txBody>
      <dsp:txXfrm>
        <a:off x="9438395" y="4212060"/>
        <a:ext cx="772425" cy="1152674"/>
      </dsp:txXfrm>
    </dsp:sp>
    <dsp:sp modelId="{D8849B58-1610-474F-8A6A-D45C7F99CB48}">
      <dsp:nvSpPr>
        <dsp:cNvPr id="0" name=""/>
        <dsp:cNvSpPr/>
      </dsp:nvSpPr>
      <dsp:spPr>
        <a:xfrm>
          <a:off x="10311685" y="4284539"/>
          <a:ext cx="749034" cy="13067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741114-F13E-4E88-9EB3-679BAD87C740}">
      <dsp:nvSpPr>
        <dsp:cNvPr id="0" name=""/>
        <dsp:cNvSpPr/>
      </dsp:nvSpPr>
      <dsp:spPr>
        <a:xfrm>
          <a:off x="10352389" y="4323209"/>
          <a:ext cx="749034" cy="13067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+mn-lt"/>
              <a:cs typeface="Times New Roman" panose="02020603050405020304" pitchFamily="18" charset="0"/>
            </a:rPr>
            <a:t>Compartiment</a:t>
          </a:r>
          <a:endParaRPr lang="en-US" sz="800" kern="1200" dirty="0">
            <a:latin typeface="+mn-lt"/>
            <a:cs typeface="Times New Roman" panose="02020603050405020304" pitchFamily="18" charset="0"/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+mn-lt"/>
              <a:cs typeface="Times New Roman" panose="02020603050405020304" pitchFamily="18" charset="0"/>
            </a:rPr>
            <a:t>Protecția Copilului și Familiei</a:t>
          </a:r>
        </a:p>
      </dsp:txBody>
      <dsp:txXfrm>
        <a:off x="10352389" y="4323209"/>
        <a:ext cx="749034" cy="1306768"/>
      </dsp:txXfrm>
    </dsp:sp>
    <dsp:sp modelId="{A1676497-ED23-424E-9B88-980345A22261}">
      <dsp:nvSpPr>
        <dsp:cNvPr id="0" name=""/>
        <dsp:cNvSpPr/>
      </dsp:nvSpPr>
      <dsp:spPr>
        <a:xfrm>
          <a:off x="11282169" y="4271491"/>
          <a:ext cx="777073" cy="1154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4AFD9D-FF2F-44B0-BC57-D409C07040E7}">
      <dsp:nvSpPr>
        <dsp:cNvPr id="0" name=""/>
        <dsp:cNvSpPr/>
      </dsp:nvSpPr>
      <dsp:spPr>
        <a:xfrm>
          <a:off x="11322873" y="4310161"/>
          <a:ext cx="777073" cy="11546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800" kern="1200" dirty="0">
              <a:latin typeface="+mn-lt"/>
              <a:cs typeface="Times New Roman" panose="02020603050405020304" pitchFamily="18" charset="0"/>
            </a:rPr>
            <a:t>Compartiment </a:t>
          </a:r>
          <a:r>
            <a:rPr lang="en-US" sz="800" kern="1200" dirty="0">
              <a:latin typeface="+mn-lt"/>
              <a:cs typeface="Times New Roman" panose="02020603050405020304" pitchFamily="18" charset="0"/>
            </a:rPr>
            <a:t>Protec</a:t>
          </a:r>
          <a:r>
            <a:rPr lang="ro-RO" sz="800" kern="1200" dirty="0">
              <a:latin typeface="+mn-lt"/>
              <a:cs typeface="Times New Roman" panose="02020603050405020304" pitchFamily="18" charset="0"/>
            </a:rPr>
            <a:t>ție Persoane Vârstnice și Persoane cu Dizabilități</a:t>
          </a:r>
        </a:p>
      </dsp:txBody>
      <dsp:txXfrm>
        <a:off x="11345633" y="4332921"/>
        <a:ext cx="731553" cy="11091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441015-78CD-497A-829F-16833CE29B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74C3F4D-BA11-4484-AC92-3A3EDEF024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3967834-22EB-4ECF-83EB-3E7D0D4E4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2E04-C651-459E-9D70-DC218D1105EC}" type="datetimeFigureOut">
              <a:rPr lang="ro-RO" smtClean="0"/>
              <a:t>08.02.2022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22E7C7-1D03-4C67-9EFF-D409DFC63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35A3D71-DB54-40D4-9038-BAE4BA8E7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CEE8C-36E3-4A5B-A55C-1D1B01CF49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22548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F4B78D-7A67-4211-B3F0-5AA18F909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6C511B5-F20C-4222-B593-4CAC01BF9F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399841-8493-4721-BBFD-0A65CED9B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2E04-C651-459E-9D70-DC218D1105EC}" type="datetimeFigureOut">
              <a:rPr lang="ro-RO" smtClean="0"/>
              <a:t>08.02.2022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2953177-2F0E-4486-9D6F-E50B1D82A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36F1E64-DDA2-40DF-A17F-A883B0C8A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CEE8C-36E3-4A5B-A55C-1D1B01CF49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43103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EC12376-3213-4DD5-A553-C0E30F4671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8556B24-BC96-4D69-866F-10B8C33CE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C4BA0A-EB40-40B2-931C-EE2ABEDB6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2E04-C651-459E-9D70-DC218D1105EC}" type="datetimeFigureOut">
              <a:rPr lang="ro-RO" smtClean="0"/>
              <a:t>08.02.2022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7283AEF-368A-40D9-84D9-098F61684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D91D577-E252-422C-ACC0-17CCD0BA7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CEE8C-36E3-4A5B-A55C-1D1B01CF49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8058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26C925-C33B-436F-BDF8-4DDE1DC1B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3BD0C7-EE42-479A-B980-B43DF5813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D9F951-0330-489C-AB84-03557CDB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2E04-C651-459E-9D70-DC218D1105EC}" type="datetimeFigureOut">
              <a:rPr lang="ro-RO" smtClean="0"/>
              <a:t>08.02.2022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8BD869E-05FA-47C8-A98D-7CD6BCC95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E3E2843-66E2-41D0-8811-8921EC44E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CEE8C-36E3-4A5B-A55C-1D1B01CF49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33998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DA9026-A5C2-421D-9DC6-DC801AC4E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D66F0E1-1704-4534-AB89-BC5945A15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53F03E-7275-466C-AF2D-208909B1B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2E04-C651-459E-9D70-DC218D1105EC}" type="datetimeFigureOut">
              <a:rPr lang="ro-RO" smtClean="0"/>
              <a:t>08.02.2022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945947-9591-4BE1-A07A-2E9FA2A2D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EC0888-37D8-49D1-9A28-254ECC864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CEE8C-36E3-4A5B-A55C-1D1B01CF49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06501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27F81A-C0BB-4C7C-86A1-97C127A8F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CF28B3-0C25-4F7B-9757-7E13FAE04C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6432FAE-7F42-45A9-90A8-9743E98118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EC0309D-3B94-4F04-AEA3-4720E07CE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2E04-C651-459E-9D70-DC218D1105EC}" type="datetimeFigureOut">
              <a:rPr lang="ro-RO" smtClean="0"/>
              <a:t>08.02.2022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2EEC5BE-FDD1-4088-97DF-3B4812AD3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0B5799A-074A-4CD8-94B3-10BB66ACB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CEE8C-36E3-4A5B-A55C-1D1B01CF49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52739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4D0E7A-9D02-4D19-A2A5-4819498D9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2385570-642D-4210-9D0F-5CC2588968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DED7C46-CFE6-4031-BACD-7675891ED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0D207BB-7CBD-4B69-8A82-6D45FE5DE1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352B097-2EB7-442F-858B-1F8D21DF3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EB4D8D0-54E9-42B8-9125-441B8DE16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2E04-C651-459E-9D70-DC218D1105EC}" type="datetimeFigureOut">
              <a:rPr lang="ro-RO" smtClean="0"/>
              <a:t>08.02.2022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9084F30-9DF0-4E8D-9A39-039C9DF7D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9BDD715-7461-4E3E-90D1-4A63D8041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CEE8C-36E3-4A5B-A55C-1D1B01CF49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56030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62F13E-C827-4E53-97FF-44D727F92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15887C8-0679-4B1E-A349-F42FE490A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2E04-C651-459E-9D70-DC218D1105EC}" type="datetimeFigureOut">
              <a:rPr lang="ro-RO" smtClean="0"/>
              <a:t>08.02.2022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F27BA33-356C-47DD-9ED2-60F5BD890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234D43A-34C4-424D-AF5B-78ED5D441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CEE8C-36E3-4A5B-A55C-1D1B01CF49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87628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6161240-31CD-4A87-8D8B-F3B9509F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2E04-C651-459E-9D70-DC218D1105EC}" type="datetimeFigureOut">
              <a:rPr lang="ro-RO" smtClean="0"/>
              <a:t>08.02.2022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D03540A-3C2D-4EE6-A08C-E42989429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5E296F5-4534-4A1F-8304-B19EE65CA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CEE8C-36E3-4A5B-A55C-1D1B01CF49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5074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7BEE0A-ABCA-4716-BD96-9AACF346F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CAFAF7-6C19-477A-B9D3-8BB39F39B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7255CB7-D8DF-4356-8BCF-03BDA5BE12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15E32A2-242C-4AE5-BE83-CEE03C66C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2E04-C651-459E-9D70-DC218D1105EC}" type="datetimeFigureOut">
              <a:rPr lang="ro-RO" smtClean="0"/>
              <a:t>08.02.2022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5C9A08F-A153-4CE0-8F5A-4842A861A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1F35303-64AD-42CB-BA01-A02103279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CEE8C-36E3-4A5B-A55C-1D1B01CF49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00946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C47251-CCE1-4135-B9B4-93E1A9A9C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3803A38-C8E3-4D94-80E6-C156CBC12A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992E047-9BEE-4042-90FC-389489B42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CC07F50-5B09-4047-BF68-EF83EA38F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2E04-C651-459E-9D70-DC218D1105EC}" type="datetimeFigureOut">
              <a:rPr lang="ro-RO" smtClean="0"/>
              <a:t>08.02.2022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2A1D50A-3D46-4526-BD67-1F512ECEE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94C4103-D237-4B90-9D5F-8C92F039A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CEE8C-36E3-4A5B-A55C-1D1B01CF49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65120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CFB17CA-CFAD-4D4B-95CB-0A2D87EED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8875730-5526-4500-AA87-0422B243D2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0FCECB9-AED1-4D78-B6AD-E74D9420AD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F2E04-C651-459E-9D70-DC218D1105EC}" type="datetimeFigureOut">
              <a:rPr lang="ro-RO" smtClean="0"/>
              <a:t>08.02.2022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C93DD9A-9AD5-4B05-8D39-0CC8EC9BDA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F373E8-0274-4E8F-A3D3-2888EC8A6E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CEE8C-36E3-4A5B-A55C-1D1B01CF49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79349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B759D8C8-2FBD-4B5D-9913-36C60122A6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038659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9C12B12D-3BCE-4A54-942B-BDEB1C5064ED}"/>
              </a:ext>
            </a:extLst>
          </p:cNvPr>
          <p:cNvCxnSpPr>
            <a:cxnSpLocks/>
          </p:cNvCxnSpPr>
          <p:nvPr/>
        </p:nvCxnSpPr>
        <p:spPr>
          <a:xfrm>
            <a:off x="2902398" y="479965"/>
            <a:ext cx="74365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243632B5-A07F-45FB-8775-B7984F43475F}"/>
              </a:ext>
            </a:extLst>
          </p:cNvPr>
          <p:cNvCxnSpPr/>
          <p:nvPr/>
        </p:nvCxnSpPr>
        <p:spPr>
          <a:xfrm>
            <a:off x="6105174" y="470440"/>
            <a:ext cx="0" cy="2074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D5BAD28-2CD4-4938-8748-3002FE4F149E}"/>
              </a:ext>
            </a:extLst>
          </p:cNvPr>
          <p:cNvSpPr txBox="1"/>
          <p:nvPr/>
        </p:nvSpPr>
        <p:spPr>
          <a:xfrm>
            <a:off x="9745937" y="-6239"/>
            <a:ext cx="18117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1000" b="1" dirty="0"/>
              <a:t>Anexa Nr. 1</a:t>
            </a:r>
            <a:r>
              <a:rPr lang="en-US" sz="1000" b="1" dirty="0"/>
              <a:t> la HCL nr. </a:t>
            </a:r>
            <a:r>
              <a:rPr lang="en-US" sz="1000" b="1" dirty="0" smtClean="0"/>
              <a:t>45</a:t>
            </a:r>
            <a:r>
              <a:rPr lang="en-US" sz="1000" b="1" dirty="0" smtClean="0"/>
              <a:t>/2022</a:t>
            </a:r>
            <a:endParaRPr lang="ro-RO" sz="10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2935CD2-AE18-4B11-A11E-FD2A386C9711}"/>
              </a:ext>
            </a:extLst>
          </p:cNvPr>
          <p:cNvSpPr txBox="1"/>
          <p:nvPr/>
        </p:nvSpPr>
        <p:spPr>
          <a:xfrm>
            <a:off x="10700320" y="2096951"/>
            <a:ext cx="218941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o-RO" sz="800" dirty="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A51498D-CC75-4A65-A184-01B3CA16B197}"/>
              </a:ext>
            </a:extLst>
          </p:cNvPr>
          <p:cNvSpPr txBox="1"/>
          <p:nvPr/>
        </p:nvSpPr>
        <p:spPr>
          <a:xfrm>
            <a:off x="7502900" y="1322441"/>
            <a:ext cx="218941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o-RO" sz="800" dirty="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F93EA30-3FB7-4FF0-86DD-5EF867222B1A}"/>
              </a:ext>
            </a:extLst>
          </p:cNvPr>
          <p:cNvSpPr txBox="1"/>
          <p:nvPr/>
        </p:nvSpPr>
        <p:spPr>
          <a:xfrm>
            <a:off x="6903024" y="5232324"/>
            <a:ext cx="289803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cs typeface="Times New Roman" panose="02020603050405020304" pitchFamily="18" charset="0"/>
              </a:rPr>
              <a:t>2</a:t>
            </a:r>
            <a:r>
              <a:rPr lang="ro-RO" sz="800" dirty="0"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4A2B08B-A2A0-433E-80F9-34204BC537AC}"/>
              </a:ext>
            </a:extLst>
          </p:cNvPr>
          <p:cNvSpPr txBox="1"/>
          <p:nvPr/>
        </p:nvSpPr>
        <p:spPr>
          <a:xfrm>
            <a:off x="16473" y="6452315"/>
            <a:ext cx="2024913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ro-RO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Număr total funcții: 661, din care</a:t>
            </a:r>
          </a:p>
          <a:p>
            <a:r>
              <a:rPr lang="ro-RO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550 asistenți personali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17776E4C-0511-4447-ABE6-9F560E093918}"/>
              </a:ext>
            </a:extLst>
          </p:cNvPr>
          <p:cNvSpPr txBox="1"/>
          <p:nvPr/>
        </p:nvSpPr>
        <p:spPr>
          <a:xfrm>
            <a:off x="5157640" y="3086251"/>
            <a:ext cx="180943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cs typeface="Times New Roman" panose="02020603050405020304" pitchFamily="18" charset="0"/>
              </a:rPr>
              <a:t>7</a:t>
            </a:r>
            <a:endParaRPr lang="ro-RO" sz="800" dirty="0"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6D436231-5439-4CB4-94C6-CC0EA518C9B7}"/>
              </a:ext>
            </a:extLst>
          </p:cNvPr>
          <p:cNvSpPr txBox="1"/>
          <p:nvPr/>
        </p:nvSpPr>
        <p:spPr>
          <a:xfrm>
            <a:off x="3312545" y="2851731"/>
            <a:ext cx="218941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o-RO" sz="800" dirty="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7E405B08-7EA1-439B-B092-07FFD99B2668}"/>
              </a:ext>
            </a:extLst>
          </p:cNvPr>
          <p:cNvSpPr txBox="1"/>
          <p:nvPr/>
        </p:nvSpPr>
        <p:spPr>
          <a:xfrm>
            <a:off x="619046" y="5313257"/>
            <a:ext cx="350662" cy="1780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o-RO" sz="800" dirty="0">
                <a:cs typeface="Times New Roman" panose="02020603050405020304" pitchFamily="18" charset="0"/>
              </a:rPr>
              <a:t>550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809298C0-23BE-4A57-8EA5-3809FAEEC45C}"/>
              </a:ext>
            </a:extLst>
          </p:cNvPr>
          <p:cNvSpPr txBox="1"/>
          <p:nvPr/>
        </p:nvSpPr>
        <p:spPr>
          <a:xfrm>
            <a:off x="10817685" y="4343946"/>
            <a:ext cx="293719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o-RO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84273DF1-0810-47CC-958C-9841CDB55E6E}"/>
              </a:ext>
            </a:extLst>
          </p:cNvPr>
          <p:cNvSpPr txBox="1"/>
          <p:nvPr/>
        </p:nvSpPr>
        <p:spPr>
          <a:xfrm>
            <a:off x="11975050" y="4330396"/>
            <a:ext cx="124565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o-RO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C9973E26-34A2-4E3E-A44E-6DFB37631B37}"/>
              </a:ext>
            </a:extLst>
          </p:cNvPr>
          <p:cNvSpPr txBox="1"/>
          <p:nvPr/>
        </p:nvSpPr>
        <p:spPr>
          <a:xfrm>
            <a:off x="7981688" y="5158264"/>
            <a:ext cx="164494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cs typeface="Times New Roman" panose="02020603050405020304" pitchFamily="18" charset="0"/>
              </a:rPr>
              <a:t>2</a:t>
            </a:r>
            <a:endParaRPr lang="ro-RO" sz="800" dirty="0"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F353BAB9-A17F-40C6-B3E3-65E25B405808}"/>
              </a:ext>
            </a:extLst>
          </p:cNvPr>
          <p:cNvSpPr txBox="1"/>
          <p:nvPr/>
        </p:nvSpPr>
        <p:spPr>
          <a:xfrm>
            <a:off x="10988450" y="3091964"/>
            <a:ext cx="293719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cs typeface="Times New Roman" panose="02020603050405020304" pitchFamily="18" charset="0"/>
              </a:rPr>
              <a:t>35</a:t>
            </a:r>
            <a:endParaRPr lang="ro-RO" sz="800" dirty="0"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9B523D16-511D-4B9B-A06B-8C8CFC5E56BF}"/>
              </a:ext>
            </a:extLst>
          </p:cNvPr>
          <p:cNvSpPr txBox="1"/>
          <p:nvPr/>
        </p:nvSpPr>
        <p:spPr>
          <a:xfrm>
            <a:off x="6957645" y="3154041"/>
            <a:ext cx="218941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o-RO" sz="800" dirty="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9C29394C-8EA2-4A11-8097-7CA3898295E4}"/>
              </a:ext>
            </a:extLst>
          </p:cNvPr>
          <p:cNvSpPr txBox="1"/>
          <p:nvPr/>
        </p:nvSpPr>
        <p:spPr>
          <a:xfrm>
            <a:off x="3051191" y="4838658"/>
            <a:ext cx="218941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cs typeface="Times New Roman" panose="02020603050405020304" pitchFamily="18" charset="0"/>
              </a:rPr>
              <a:t>8</a:t>
            </a:r>
            <a:endParaRPr lang="ro-RO" sz="800" dirty="0"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7FC2F0C3-D2E6-4C69-89C2-E8FD849EE32D}"/>
              </a:ext>
            </a:extLst>
          </p:cNvPr>
          <p:cNvSpPr txBox="1"/>
          <p:nvPr/>
        </p:nvSpPr>
        <p:spPr>
          <a:xfrm>
            <a:off x="1708540" y="2649586"/>
            <a:ext cx="218941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o-RO" sz="800" dirty="0"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0D55E46D-2697-4CCF-A173-257B608ECCF9}"/>
              </a:ext>
            </a:extLst>
          </p:cNvPr>
          <p:cNvSpPr txBox="1"/>
          <p:nvPr/>
        </p:nvSpPr>
        <p:spPr>
          <a:xfrm>
            <a:off x="722935" y="2625781"/>
            <a:ext cx="218941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cs typeface="Times New Roman" panose="02020603050405020304" pitchFamily="18" charset="0"/>
              </a:rPr>
              <a:t>2</a:t>
            </a:r>
            <a:endParaRPr lang="ro-RO" sz="800" dirty="0"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5B8D46C1-D333-46EE-903F-2773C6186D05}"/>
              </a:ext>
            </a:extLst>
          </p:cNvPr>
          <p:cNvSpPr txBox="1"/>
          <p:nvPr/>
        </p:nvSpPr>
        <p:spPr>
          <a:xfrm>
            <a:off x="6097417" y="3162802"/>
            <a:ext cx="193038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cs typeface="Times New Roman" panose="02020603050405020304" pitchFamily="18" charset="0"/>
              </a:rPr>
              <a:t>6</a:t>
            </a:r>
            <a:endParaRPr lang="ro-RO" sz="800" dirty="0"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2B03DD04-E326-485A-93ED-7B9C1456704F}"/>
              </a:ext>
            </a:extLst>
          </p:cNvPr>
          <p:cNvSpPr txBox="1"/>
          <p:nvPr/>
        </p:nvSpPr>
        <p:spPr>
          <a:xfrm>
            <a:off x="7552055" y="3154365"/>
            <a:ext cx="310890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cs typeface="Times New Roman" panose="02020603050405020304" pitchFamily="18" charset="0"/>
              </a:rPr>
              <a:t>3</a:t>
            </a:r>
            <a:r>
              <a:rPr lang="ro-RO" sz="800" dirty="0"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AD3E2C34-79BD-46F6-A76B-1132040F9A11}"/>
              </a:ext>
            </a:extLst>
          </p:cNvPr>
          <p:cNvSpPr txBox="1"/>
          <p:nvPr/>
        </p:nvSpPr>
        <p:spPr>
          <a:xfrm>
            <a:off x="2509574" y="2745302"/>
            <a:ext cx="218941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o-RO" sz="800" dirty="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706972AC-584A-49A9-B7D8-D432B5B5CC6D}"/>
              </a:ext>
            </a:extLst>
          </p:cNvPr>
          <p:cNvSpPr txBox="1"/>
          <p:nvPr/>
        </p:nvSpPr>
        <p:spPr>
          <a:xfrm>
            <a:off x="3750506" y="2937770"/>
            <a:ext cx="218941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o-RO" sz="800" dirty="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4AD325A6-77C9-422F-ABAB-27699871F0B7}"/>
              </a:ext>
            </a:extLst>
          </p:cNvPr>
          <p:cNvSpPr txBox="1"/>
          <p:nvPr/>
        </p:nvSpPr>
        <p:spPr>
          <a:xfrm>
            <a:off x="4216433" y="2981312"/>
            <a:ext cx="310890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cs typeface="Times New Roman" panose="02020603050405020304" pitchFamily="18" charset="0"/>
              </a:rPr>
              <a:t>12</a:t>
            </a:r>
            <a:endParaRPr lang="ro-RO" sz="800" dirty="0"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B99274B0-0932-41BF-8E15-DFFB763F7011}"/>
              </a:ext>
            </a:extLst>
          </p:cNvPr>
          <p:cNvSpPr txBox="1"/>
          <p:nvPr/>
        </p:nvSpPr>
        <p:spPr>
          <a:xfrm>
            <a:off x="4222015" y="4864752"/>
            <a:ext cx="218941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cs typeface="Times New Roman" panose="02020603050405020304" pitchFamily="18" charset="0"/>
              </a:rPr>
              <a:t>4</a:t>
            </a:r>
            <a:endParaRPr lang="ro-RO" sz="800" dirty="0">
              <a:cs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457124D5-3BCF-4A81-9385-23F4D5091E8D}"/>
              </a:ext>
            </a:extLst>
          </p:cNvPr>
          <p:cNvSpPr txBox="1"/>
          <p:nvPr/>
        </p:nvSpPr>
        <p:spPr>
          <a:xfrm>
            <a:off x="10338972" y="3091964"/>
            <a:ext cx="218941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o-RO" sz="800" dirty="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3C204125-6A2F-4167-B764-630D4BB7E7E3}"/>
              </a:ext>
            </a:extLst>
          </p:cNvPr>
          <p:cNvSpPr txBox="1"/>
          <p:nvPr/>
        </p:nvSpPr>
        <p:spPr>
          <a:xfrm>
            <a:off x="8938415" y="5206405"/>
            <a:ext cx="175489" cy="21370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o-RO" sz="800" dirty="0"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B9445D0E-682E-4EA5-A7B9-28B5501FF7FD}"/>
              </a:ext>
            </a:extLst>
          </p:cNvPr>
          <p:cNvSpPr txBox="1"/>
          <p:nvPr/>
        </p:nvSpPr>
        <p:spPr>
          <a:xfrm>
            <a:off x="9915153" y="4215487"/>
            <a:ext cx="293717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cs typeface="Times New Roman" panose="02020603050405020304" pitchFamily="18" charset="0"/>
              </a:rPr>
              <a:t>15</a:t>
            </a:r>
            <a:endParaRPr lang="ro-RO" sz="800" dirty="0">
              <a:cs typeface="Times New Roman" panose="02020603050405020304" pitchFamily="18" charset="0"/>
            </a:endParaRPr>
          </a:p>
        </p:txBody>
      </p:sp>
      <p:sp>
        <p:nvSpPr>
          <p:cNvPr id="6" name="CasetăText 5"/>
          <p:cNvSpPr txBox="1"/>
          <p:nvPr/>
        </p:nvSpPr>
        <p:spPr>
          <a:xfrm>
            <a:off x="8146182" y="959931"/>
            <a:ext cx="21927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PREŞEDINTE DE ŞEDINŢĂ,</a:t>
            </a:r>
          </a:p>
          <a:p>
            <a:pPr algn="ctr"/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Radu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MARINESCU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989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174</Words>
  <Application>Microsoft Office PowerPoint</Application>
  <PresentationFormat>Ecran lat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4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Prezentare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 Morărașu</dc:creator>
  <cp:lastModifiedBy>utilizator sapl13</cp:lastModifiedBy>
  <cp:revision>77</cp:revision>
  <cp:lastPrinted>2022-02-04T07:28:22Z</cp:lastPrinted>
  <dcterms:created xsi:type="dcterms:W3CDTF">2020-05-12T10:19:13Z</dcterms:created>
  <dcterms:modified xsi:type="dcterms:W3CDTF">2022-02-08T12:46:08Z</dcterms:modified>
</cp:coreProperties>
</file>